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97" r:id="rId3"/>
  </p:sldMasterIdLst>
  <p:notesMasterIdLst>
    <p:notesMasterId r:id="rId17"/>
  </p:notesMasterIdLst>
  <p:handoutMasterIdLst>
    <p:handoutMasterId r:id="rId18"/>
  </p:handoutMasterIdLst>
  <p:sldIdLst>
    <p:sldId id="256" r:id="rId4"/>
    <p:sldId id="258" r:id="rId5"/>
    <p:sldId id="275" r:id="rId6"/>
    <p:sldId id="273" r:id="rId7"/>
    <p:sldId id="277" r:id="rId8"/>
    <p:sldId id="269" r:id="rId9"/>
    <p:sldId id="278" r:id="rId10"/>
    <p:sldId id="261" r:id="rId11"/>
    <p:sldId id="262" r:id="rId12"/>
    <p:sldId id="279" r:id="rId13"/>
    <p:sldId id="268" r:id="rId14"/>
    <p:sldId id="263" r:id="rId15"/>
    <p:sldId id="276" r:id="rId16"/>
  </p:sldIdLst>
  <p:sldSz cx="9144000" cy="6858000" type="screen4x3"/>
  <p:notesSz cx="6858000" cy="9190038"/>
  <p:defaultTextStyle>
    <a:defPPr>
      <a:defRPr lang="en-US"/>
    </a:defPPr>
    <a:lvl1pPr algn="l" rtl="0" eaLnBrk="0" fontAlgn="base" hangingPunct="0">
      <a:spcBef>
        <a:spcPct val="0"/>
      </a:spcBef>
      <a:spcAft>
        <a:spcPct val="0"/>
      </a:spcAft>
      <a:defRPr sz="2400" kern="1200">
        <a:solidFill>
          <a:schemeClr val="tx1"/>
        </a:solidFill>
        <a:latin typeface="Century Gothic" pitchFamily="34" charset="0"/>
        <a:ea typeface="+mn-ea"/>
        <a:cs typeface="+mn-cs"/>
      </a:defRPr>
    </a:lvl1pPr>
    <a:lvl2pPr marL="457200" algn="l" rtl="0" eaLnBrk="0" fontAlgn="base" hangingPunct="0">
      <a:spcBef>
        <a:spcPct val="0"/>
      </a:spcBef>
      <a:spcAft>
        <a:spcPct val="0"/>
      </a:spcAft>
      <a:defRPr sz="2400" kern="1200">
        <a:solidFill>
          <a:schemeClr val="tx1"/>
        </a:solidFill>
        <a:latin typeface="Century Gothic" pitchFamily="34" charset="0"/>
        <a:ea typeface="+mn-ea"/>
        <a:cs typeface="+mn-cs"/>
      </a:defRPr>
    </a:lvl2pPr>
    <a:lvl3pPr marL="914400" algn="l" rtl="0" eaLnBrk="0" fontAlgn="base" hangingPunct="0">
      <a:spcBef>
        <a:spcPct val="0"/>
      </a:spcBef>
      <a:spcAft>
        <a:spcPct val="0"/>
      </a:spcAft>
      <a:defRPr sz="2400" kern="1200">
        <a:solidFill>
          <a:schemeClr val="tx1"/>
        </a:solidFill>
        <a:latin typeface="Century Gothic"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Century Gothic"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Century Gothic" pitchFamily="34" charset="0"/>
        <a:ea typeface="+mn-ea"/>
        <a:cs typeface="+mn-cs"/>
      </a:defRPr>
    </a:lvl5pPr>
    <a:lvl6pPr marL="2286000" algn="l" defTabSz="914400" rtl="0" eaLnBrk="1" latinLnBrk="0" hangingPunct="1">
      <a:defRPr sz="2400" kern="1200">
        <a:solidFill>
          <a:schemeClr val="tx1"/>
        </a:solidFill>
        <a:latin typeface="Century Gothic" pitchFamily="34" charset="0"/>
        <a:ea typeface="+mn-ea"/>
        <a:cs typeface="+mn-cs"/>
      </a:defRPr>
    </a:lvl6pPr>
    <a:lvl7pPr marL="2743200" algn="l" defTabSz="914400" rtl="0" eaLnBrk="1" latinLnBrk="0" hangingPunct="1">
      <a:defRPr sz="2400" kern="1200">
        <a:solidFill>
          <a:schemeClr val="tx1"/>
        </a:solidFill>
        <a:latin typeface="Century Gothic" pitchFamily="34" charset="0"/>
        <a:ea typeface="+mn-ea"/>
        <a:cs typeface="+mn-cs"/>
      </a:defRPr>
    </a:lvl7pPr>
    <a:lvl8pPr marL="3200400" algn="l" defTabSz="914400" rtl="0" eaLnBrk="1" latinLnBrk="0" hangingPunct="1">
      <a:defRPr sz="2400" kern="1200">
        <a:solidFill>
          <a:schemeClr val="tx1"/>
        </a:solidFill>
        <a:latin typeface="Century Gothic" pitchFamily="34" charset="0"/>
        <a:ea typeface="+mn-ea"/>
        <a:cs typeface="+mn-cs"/>
      </a:defRPr>
    </a:lvl8pPr>
    <a:lvl9pPr marL="3657600" algn="l" defTabSz="914400" rtl="0" eaLnBrk="1" latinLnBrk="0" hangingPunct="1">
      <a:defRPr sz="2400" kern="1200">
        <a:solidFill>
          <a:schemeClr val="tx1"/>
        </a:solidFill>
        <a:latin typeface="Century Gothic"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35" autoAdjust="0"/>
    <p:restoredTop sz="94664" autoAdjust="0"/>
  </p:normalViewPr>
  <p:slideViewPr>
    <p:cSldViewPr>
      <p:cViewPr varScale="1">
        <p:scale>
          <a:sx n="67" d="100"/>
          <a:sy n="67" d="100"/>
        </p:scale>
        <p:origin x="-1224"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606"/>
    </p:cViewPr>
  </p:sorterViewPr>
  <p:notesViewPr>
    <p:cSldViewPr>
      <p:cViewPr varScale="1">
        <p:scale>
          <a:sx n="58" d="100"/>
          <a:sy n="58" d="100"/>
        </p:scale>
        <p:origin x="-1674" y="-78"/>
      </p:cViewPr>
      <p:guideLst>
        <p:guide orient="horz" pos="2894"/>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handoutMaster" Target="handoutMasters/handoutMaster1.xml"/><Relationship Id="rId3" Type="http://schemas.openxmlformats.org/officeDocument/2006/relationships/slideMaster" Target="slideMasters/slideMaster1.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87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atin typeface="Times New Roman" charset="0"/>
              </a:defRPr>
            </a:lvl1pPr>
          </a:lstStyle>
          <a:p>
            <a:pPr>
              <a:defRPr/>
            </a:pPr>
            <a:endParaRPr lang="es-MX"/>
          </a:p>
        </p:txBody>
      </p:sp>
      <p:sp>
        <p:nvSpPr>
          <p:cNvPr id="15363" name="Rectangle 3"/>
          <p:cNvSpPr>
            <a:spLocks noGrp="1" noChangeArrowheads="1"/>
          </p:cNvSpPr>
          <p:nvPr>
            <p:ph type="dt" sz="quarter" idx="1"/>
          </p:nvPr>
        </p:nvSpPr>
        <p:spPr bwMode="auto">
          <a:xfrm>
            <a:off x="3884613" y="0"/>
            <a:ext cx="2971800" cy="4587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atin typeface="Times New Roman" charset="0"/>
              </a:defRPr>
            </a:lvl1pPr>
          </a:lstStyle>
          <a:p>
            <a:pPr>
              <a:defRPr/>
            </a:pPr>
            <a:endParaRPr lang="es-MX"/>
          </a:p>
        </p:txBody>
      </p:sp>
      <p:sp>
        <p:nvSpPr>
          <p:cNvPr id="15364" name="Rectangle 4"/>
          <p:cNvSpPr>
            <a:spLocks noGrp="1" noChangeArrowheads="1"/>
          </p:cNvSpPr>
          <p:nvPr>
            <p:ph type="ftr" sz="quarter" idx="2"/>
          </p:nvPr>
        </p:nvSpPr>
        <p:spPr bwMode="auto">
          <a:xfrm>
            <a:off x="0" y="8729663"/>
            <a:ext cx="2971800" cy="4587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atin typeface="Times New Roman" charset="0"/>
              </a:defRPr>
            </a:lvl1pPr>
          </a:lstStyle>
          <a:p>
            <a:pPr>
              <a:defRPr/>
            </a:pPr>
            <a:endParaRPr lang="es-MX"/>
          </a:p>
        </p:txBody>
      </p:sp>
      <p:sp>
        <p:nvSpPr>
          <p:cNvPr id="15365" name="Rectangle 5"/>
          <p:cNvSpPr>
            <a:spLocks noGrp="1" noChangeArrowheads="1"/>
          </p:cNvSpPr>
          <p:nvPr>
            <p:ph type="sldNum" sz="quarter" idx="3"/>
          </p:nvPr>
        </p:nvSpPr>
        <p:spPr bwMode="auto">
          <a:xfrm>
            <a:off x="3884613" y="8729663"/>
            <a:ext cx="2971800" cy="4587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pitchFamily="18" charset="0"/>
              </a:defRPr>
            </a:lvl1pPr>
          </a:lstStyle>
          <a:p>
            <a:fld id="{8420DC09-B4A2-4978-A240-9D07F3E60190}" type="slidenum">
              <a:rPr lang="es-MX" altLang="es-CL"/>
              <a:pPr/>
              <a:t>‹Nº›</a:t>
            </a:fld>
            <a:endParaRPr lang="es-MX" altLang="es-CL"/>
          </a:p>
        </p:txBody>
      </p:sp>
    </p:spTree>
    <p:extLst>
      <p:ext uri="{BB962C8B-B14F-4D97-AF65-F5344CB8AC3E}">
        <p14:creationId xmlns:p14="http://schemas.microsoft.com/office/powerpoint/2010/main" val="7855117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2 Marcador de fecha"/>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A5130F-6EA5-48D4-AE7A-FD2DDD80756D}" type="datetimeFigureOut">
              <a:rPr lang="es-CL" smtClean="0"/>
              <a:t>25-04-2016</a:t>
            </a:fld>
            <a:endParaRPr lang="es-CL"/>
          </a:p>
        </p:txBody>
      </p:sp>
      <p:sp>
        <p:nvSpPr>
          <p:cNvPr id="4" name="3 Marcador de imagen de diapositiva"/>
          <p:cNvSpPr>
            <a:spLocks noGrp="1" noRot="1" noChangeAspect="1"/>
          </p:cNvSpPr>
          <p:nvPr>
            <p:ph type="sldImg" idx="2"/>
          </p:nvPr>
        </p:nvSpPr>
        <p:spPr>
          <a:xfrm>
            <a:off x="1131888" y="688975"/>
            <a:ext cx="4594225" cy="3446463"/>
          </a:xfrm>
          <a:prstGeom prst="rect">
            <a:avLst/>
          </a:prstGeom>
          <a:noFill/>
          <a:ln w="12700">
            <a:solidFill>
              <a:prstClr val="black"/>
            </a:solidFill>
          </a:ln>
        </p:spPr>
        <p:txBody>
          <a:bodyPr vert="horz" lIns="91440" tIns="45720" rIns="91440" bIns="45720" rtlCol="0" anchor="ctr"/>
          <a:lstStyle/>
          <a:p>
            <a:endParaRPr lang="es-CL"/>
          </a:p>
        </p:txBody>
      </p:sp>
      <p:sp>
        <p:nvSpPr>
          <p:cNvPr id="5" name="4 Marcador de notas"/>
          <p:cNvSpPr>
            <a:spLocks noGrp="1"/>
          </p:cNvSpPr>
          <p:nvPr>
            <p:ph type="body" sz="quarter" idx="3"/>
          </p:nvPr>
        </p:nvSpPr>
        <p:spPr>
          <a:xfrm>
            <a:off x="685800" y="4365625"/>
            <a:ext cx="5486400" cy="4135438"/>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6" name="5 Marcador de pie de página"/>
          <p:cNvSpPr>
            <a:spLocks noGrp="1"/>
          </p:cNvSpPr>
          <p:nvPr>
            <p:ph type="ftr" sz="quarter" idx="4"/>
          </p:nvPr>
        </p:nvSpPr>
        <p:spPr>
          <a:xfrm>
            <a:off x="0" y="872966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6 Marcador de número de diapositiva"/>
          <p:cNvSpPr>
            <a:spLocks noGrp="1"/>
          </p:cNvSpPr>
          <p:nvPr>
            <p:ph type="sldNum" sz="quarter" idx="5"/>
          </p:nvPr>
        </p:nvSpPr>
        <p:spPr>
          <a:xfrm>
            <a:off x="3884613" y="8729663"/>
            <a:ext cx="2971800" cy="458787"/>
          </a:xfrm>
          <a:prstGeom prst="rect">
            <a:avLst/>
          </a:prstGeom>
        </p:spPr>
        <p:txBody>
          <a:bodyPr vert="horz" lIns="91440" tIns="45720" rIns="91440" bIns="45720" rtlCol="0" anchor="b"/>
          <a:lstStyle>
            <a:lvl1pPr algn="r">
              <a:defRPr sz="1200"/>
            </a:lvl1pPr>
          </a:lstStyle>
          <a:p>
            <a:fld id="{889D1114-F6B3-4360-A061-F9057E7EF936}" type="slidenum">
              <a:rPr lang="es-CL" smtClean="0"/>
              <a:t>‹Nº›</a:t>
            </a:fld>
            <a:endParaRPr lang="es-CL"/>
          </a:p>
        </p:txBody>
      </p:sp>
    </p:spTree>
    <p:extLst>
      <p:ext uri="{BB962C8B-B14F-4D97-AF65-F5344CB8AC3E}">
        <p14:creationId xmlns:p14="http://schemas.microsoft.com/office/powerpoint/2010/main" val="4039328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L" dirty="0"/>
          </a:p>
        </p:txBody>
      </p:sp>
      <p:sp>
        <p:nvSpPr>
          <p:cNvPr id="4" name="3 Marcador de número de diapositiva"/>
          <p:cNvSpPr>
            <a:spLocks noGrp="1"/>
          </p:cNvSpPr>
          <p:nvPr>
            <p:ph type="sldNum" sz="quarter" idx="10"/>
          </p:nvPr>
        </p:nvSpPr>
        <p:spPr/>
        <p:txBody>
          <a:bodyPr/>
          <a:lstStyle/>
          <a:p>
            <a:fld id="{889D1114-F6B3-4360-A061-F9057E7EF936}" type="slidenum">
              <a:rPr lang="es-CL" smtClean="0"/>
              <a:t>12</a:t>
            </a:fld>
            <a:endParaRPr lang="es-CL"/>
          </a:p>
        </p:txBody>
      </p:sp>
    </p:spTree>
    <p:extLst>
      <p:ext uri="{BB962C8B-B14F-4D97-AF65-F5344CB8AC3E}">
        <p14:creationId xmlns:p14="http://schemas.microsoft.com/office/powerpoint/2010/main" val="40818054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4" name="Imagen 6" descr="POWER PORTADA-0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1 Título"/>
          <p:cNvSpPr>
            <a:spLocks noGrp="1"/>
          </p:cNvSpPr>
          <p:nvPr>
            <p:ph type="ctrTitle"/>
          </p:nvPr>
        </p:nvSpPr>
        <p:spPr>
          <a:xfrm>
            <a:off x="685800" y="2319015"/>
            <a:ext cx="7772400" cy="1470025"/>
          </a:xfrm>
        </p:spPr>
        <p:txBody>
          <a:bodyPr>
            <a:normAutofit/>
          </a:bodyPr>
          <a:lstStyle>
            <a:lvl1pPr>
              <a:defRPr sz="3600">
                <a:latin typeface="Verdana" pitchFamily="34" charset="0"/>
                <a:ea typeface="Verdana" pitchFamily="34" charset="0"/>
                <a:cs typeface="Verdana" pitchFamily="34" charset="0"/>
              </a:defRPr>
            </a:lvl1pPr>
          </a:lstStyle>
          <a:p>
            <a:r>
              <a:rPr lang="es-ES" smtClean="0"/>
              <a:t>Haga clic para modificar el estilo de título del patrón</a:t>
            </a:r>
            <a:endParaRPr lang="es-CL" dirty="0" smtClean="0"/>
          </a:p>
        </p:txBody>
      </p:sp>
      <p:sp>
        <p:nvSpPr>
          <p:cNvPr id="3" name="2 Subtítulo"/>
          <p:cNvSpPr>
            <a:spLocks noGrp="1"/>
          </p:cNvSpPr>
          <p:nvPr>
            <p:ph type="subTitle" idx="1"/>
          </p:nvPr>
        </p:nvSpPr>
        <p:spPr>
          <a:xfrm>
            <a:off x="683568" y="4268688"/>
            <a:ext cx="7776864" cy="1752600"/>
          </a:xfrm>
        </p:spPr>
        <p:txBody>
          <a:bodyPr>
            <a:normAutofit/>
          </a:bodyPr>
          <a:lstStyle>
            <a:lvl1pPr marL="0" indent="0" algn="ctr">
              <a:buNone/>
              <a:defRPr sz="2800">
                <a:solidFill>
                  <a:schemeClr val="tx1">
                    <a:tint val="75000"/>
                  </a:schemeClr>
                </a:solidFill>
                <a:latin typeface="Verdana" pitchFamily="34" charset="0"/>
                <a:ea typeface="Verdana" pitchFamily="34" charset="0"/>
                <a:cs typeface="Verdan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CL" dirty="0" smtClean="0"/>
          </a:p>
        </p:txBody>
      </p:sp>
    </p:spTree>
    <p:extLst>
      <p:ext uri="{BB962C8B-B14F-4D97-AF65-F5344CB8AC3E}">
        <p14:creationId xmlns:p14="http://schemas.microsoft.com/office/powerpoint/2010/main" val="3079407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4" name="Imagen 2" descr="INTERIOR-0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1 Título"/>
          <p:cNvSpPr>
            <a:spLocks noGrp="1"/>
          </p:cNvSpPr>
          <p:nvPr>
            <p:ph type="title"/>
          </p:nvPr>
        </p:nvSpPr>
        <p:spPr>
          <a:xfrm>
            <a:off x="457200" y="274638"/>
            <a:ext cx="7139136" cy="1143000"/>
          </a:xfrm>
        </p:spPr>
        <p:txBody>
          <a:bodyPr>
            <a:normAutofit/>
          </a:bodyPr>
          <a:lstStyle>
            <a:lvl1pPr algn="l">
              <a:defRPr sz="1300" baseline="0"/>
            </a:lvl1pPr>
          </a:lstStyle>
          <a:p>
            <a:r>
              <a:rPr lang="es-ES" smtClean="0"/>
              <a:t>Haga clic para modificar el estilo de título del patrón</a:t>
            </a:r>
            <a:endParaRPr lang="es-CL" dirty="0"/>
          </a:p>
        </p:txBody>
      </p:sp>
      <p:sp>
        <p:nvSpPr>
          <p:cNvPr id="3" name="2 Marcador de contenido"/>
          <p:cNvSpPr>
            <a:spLocks noGrp="1"/>
          </p:cNvSpPr>
          <p:nvPr>
            <p:ph idx="1"/>
          </p:nvPr>
        </p:nvSpPr>
        <p:spPr>
          <a:xfrm>
            <a:off x="467544" y="1556792"/>
            <a:ext cx="8229600" cy="4525963"/>
          </a:xfrm>
        </p:spPr>
        <p:txBody>
          <a:bodyPr/>
          <a:lstStyle>
            <a:lvl1pPr fontAlgn="base">
              <a:spcAft>
                <a:spcPct val="0"/>
              </a:spcAft>
              <a:buClr>
                <a:srgbClr val="006CB7"/>
              </a:buClr>
              <a:buFont typeface="Arial" pitchFamily="-112" charset="0"/>
              <a:buChar char="•"/>
              <a:defRPr baseline="0"/>
            </a:lvl1pPr>
            <a:lvl2pPr fontAlgn="base">
              <a:spcAft>
                <a:spcPct val="0"/>
              </a:spcAft>
              <a:buFont typeface="Arial" pitchFamily="-112" charset="0"/>
              <a:buChar char="–"/>
              <a:defRPr/>
            </a:lvl2pPr>
            <a:lvl3pPr fontAlgn="base">
              <a:spcAft>
                <a:spcPct val="0"/>
              </a:spcAft>
              <a:buFont typeface="Arial" pitchFamily="-112" charset="0"/>
              <a:buChar char="•"/>
              <a:defRPr/>
            </a:lvl3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dirty="0"/>
          </a:p>
        </p:txBody>
      </p:sp>
    </p:spTree>
    <p:extLst>
      <p:ext uri="{BB962C8B-B14F-4D97-AF65-F5344CB8AC3E}">
        <p14:creationId xmlns:p14="http://schemas.microsoft.com/office/powerpoint/2010/main" val="2164873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4" name="Imagen 6" descr="POWER PORTADA-01.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1 Título"/>
          <p:cNvSpPr>
            <a:spLocks noGrp="1"/>
          </p:cNvSpPr>
          <p:nvPr>
            <p:ph type="title"/>
          </p:nvPr>
        </p:nvSpPr>
        <p:spPr>
          <a:xfrm>
            <a:off x="722313" y="4406900"/>
            <a:ext cx="7772400" cy="1362075"/>
          </a:xfrm>
        </p:spPr>
        <p:txBody>
          <a:bodyPr anchor="t">
            <a:normAutofit/>
          </a:bodyPr>
          <a:lstStyle>
            <a:lvl1pPr algn="l">
              <a:defRPr sz="3200" b="1" cap="all">
                <a:latin typeface="Verdana" pitchFamily="34" charset="0"/>
                <a:ea typeface="Verdana" pitchFamily="34" charset="0"/>
                <a:cs typeface="Verdana" pitchFamily="34" charset="0"/>
              </a:defRPr>
            </a:lvl1pPr>
          </a:lstStyle>
          <a:p>
            <a:r>
              <a:rPr lang="es-ES" smtClean="0"/>
              <a:t>Haga clic para modificar el estilo de título del patrón</a:t>
            </a:r>
            <a:endParaRPr lang="es-CL" dirty="0" smtClean="0"/>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latin typeface="Verdana" pitchFamily="34" charset="0"/>
                <a:ea typeface="Verdana" pitchFamily="34" charset="0"/>
                <a:cs typeface="Verdana"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5" name="3 Marcador de fecha"/>
          <p:cNvSpPr>
            <a:spLocks noGrp="1"/>
          </p:cNvSpPr>
          <p:nvPr>
            <p:ph type="dt" sz="half" idx="10"/>
          </p:nvPr>
        </p:nvSpPr>
        <p:spPr/>
        <p:txBody>
          <a:bodyPr/>
          <a:lstStyle>
            <a:lvl1pPr>
              <a:defRPr sz="1100">
                <a:latin typeface="Verdana" pitchFamily="34" charset="0"/>
                <a:ea typeface="Verdana" pitchFamily="34" charset="0"/>
                <a:cs typeface="Verdana" pitchFamily="34" charset="0"/>
              </a:defRPr>
            </a:lvl1pPr>
          </a:lstStyle>
          <a:p>
            <a:pPr>
              <a:defRPr/>
            </a:pPr>
            <a:endParaRPr lang="es-ES"/>
          </a:p>
        </p:txBody>
      </p:sp>
      <p:sp>
        <p:nvSpPr>
          <p:cNvPr id="6" name="4 Marcador de pie de página"/>
          <p:cNvSpPr>
            <a:spLocks noGrp="1"/>
          </p:cNvSpPr>
          <p:nvPr>
            <p:ph type="ftr" sz="quarter" idx="11"/>
          </p:nvPr>
        </p:nvSpPr>
        <p:spPr/>
        <p:txBody>
          <a:bodyPr/>
          <a:lstStyle>
            <a:lvl1pPr>
              <a:defRPr sz="1100">
                <a:latin typeface="Verdana" pitchFamily="34" charset="0"/>
                <a:ea typeface="Verdana" pitchFamily="34" charset="0"/>
                <a:cs typeface="Verdana" pitchFamily="34" charset="0"/>
              </a:defRPr>
            </a:lvl1pPr>
          </a:lstStyle>
          <a:p>
            <a:pPr>
              <a:defRPr/>
            </a:pPr>
            <a:endParaRPr lang="es-CL"/>
          </a:p>
        </p:txBody>
      </p:sp>
    </p:spTree>
    <p:extLst>
      <p:ext uri="{BB962C8B-B14F-4D97-AF65-F5344CB8AC3E}">
        <p14:creationId xmlns:p14="http://schemas.microsoft.com/office/powerpoint/2010/main" val="1008719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pic>
        <p:nvPicPr>
          <p:cNvPr id="5" name="Imagen 2" descr="INTERIOR-01.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2 Marcador de contenido"/>
          <p:cNvSpPr>
            <a:spLocks noGrp="1"/>
          </p:cNvSpPr>
          <p:nvPr>
            <p:ph sz="half" idx="1"/>
          </p:nvPr>
        </p:nvSpPr>
        <p:spPr>
          <a:xfrm>
            <a:off x="457200" y="1600200"/>
            <a:ext cx="4038600" cy="4525963"/>
          </a:xfrm>
        </p:spPr>
        <p:txBody>
          <a:bodyPr/>
          <a:lstStyle>
            <a:lvl1pPr>
              <a:defRPr sz="2600">
                <a:latin typeface="Verdana" pitchFamily="34" charset="0"/>
                <a:ea typeface="Verdana" pitchFamily="34" charset="0"/>
                <a:cs typeface="Verdana" pitchFamily="34" charset="0"/>
              </a:defRPr>
            </a:lvl1pPr>
            <a:lvl2pPr>
              <a:defRPr sz="2400">
                <a:latin typeface="Verdana" pitchFamily="34" charset="0"/>
                <a:ea typeface="Verdana" pitchFamily="34" charset="0"/>
                <a:cs typeface="Verdana" pitchFamily="34" charset="0"/>
              </a:defRPr>
            </a:lvl2pPr>
            <a:lvl3pPr>
              <a:defRPr sz="2000">
                <a:latin typeface="Verdana" pitchFamily="34" charset="0"/>
                <a:ea typeface="Verdana" pitchFamily="34" charset="0"/>
                <a:cs typeface="Verdana" pitchFamily="34" charset="0"/>
              </a:defRPr>
            </a:lvl3pPr>
            <a:lvl4pPr>
              <a:defRPr sz="1800">
                <a:latin typeface="Verdana" pitchFamily="34" charset="0"/>
                <a:ea typeface="Verdana" pitchFamily="34" charset="0"/>
                <a:cs typeface="Verdana" pitchFamily="34" charset="0"/>
              </a:defRPr>
            </a:lvl4pPr>
            <a:lvl5pPr>
              <a:defRPr sz="1800">
                <a:latin typeface="Verdana" pitchFamily="34" charset="0"/>
                <a:ea typeface="Verdana" pitchFamily="34" charset="0"/>
                <a:cs typeface="Verdana" pitchFamily="34" charset="0"/>
              </a:defRPr>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dirty="0"/>
          </a:p>
        </p:txBody>
      </p:sp>
      <p:sp>
        <p:nvSpPr>
          <p:cNvPr id="4" name="3 Marcador de contenido"/>
          <p:cNvSpPr>
            <a:spLocks noGrp="1"/>
          </p:cNvSpPr>
          <p:nvPr>
            <p:ph sz="half" idx="2"/>
          </p:nvPr>
        </p:nvSpPr>
        <p:spPr>
          <a:xfrm>
            <a:off x="4648200" y="1600200"/>
            <a:ext cx="4038600" cy="4525963"/>
          </a:xfrm>
        </p:spPr>
        <p:txBody>
          <a:bodyPr/>
          <a:lstStyle>
            <a:lvl1pPr>
              <a:defRPr sz="2800">
                <a:latin typeface="Verdana" pitchFamily="34" charset="0"/>
                <a:ea typeface="Verdana" pitchFamily="34" charset="0"/>
                <a:cs typeface="Verdana" pitchFamily="34" charset="0"/>
              </a:defRPr>
            </a:lvl1pPr>
            <a:lvl2pPr>
              <a:defRPr sz="2400">
                <a:latin typeface="Verdana" pitchFamily="34" charset="0"/>
                <a:ea typeface="Verdana" pitchFamily="34" charset="0"/>
                <a:cs typeface="Verdana" pitchFamily="34" charset="0"/>
              </a:defRPr>
            </a:lvl2pPr>
            <a:lvl3pPr>
              <a:defRPr sz="2000">
                <a:latin typeface="Verdana" pitchFamily="34" charset="0"/>
                <a:ea typeface="Verdana" pitchFamily="34" charset="0"/>
                <a:cs typeface="Verdana" pitchFamily="34" charset="0"/>
              </a:defRPr>
            </a:lvl3pPr>
            <a:lvl4pPr>
              <a:defRPr sz="1800">
                <a:latin typeface="Verdana" pitchFamily="34" charset="0"/>
                <a:ea typeface="Verdana" pitchFamily="34" charset="0"/>
                <a:cs typeface="Verdana" pitchFamily="34" charset="0"/>
              </a:defRPr>
            </a:lvl4pPr>
            <a:lvl5pPr>
              <a:defRPr sz="1800">
                <a:latin typeface="Verdana" pitchFamily="34" charset="0"/>
                <a:ea typeface="Verdana" pitchFamily="34" charset="0"/>
                <a:cs typeface="Verdana" pitchFamily="34" charset="0"/>
              </a:defRPr>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dirty="0"/>
          </a:p>
        </p:txBody>
      </p:sp>
      <p:sp>
        <p:nvSpPr>
          <p:cNvPr id="7" name="1 Título"/>
          <p:cNvSpPr>
            <a:spLocks noGrp="1"/>
          </p:cNvSpPr>
          <p:nvPr>
            <p:ph type="title"/>
          </p:nvPr>
        </p:nvSpPr>
        <p:spPr>
          <a:xfrm>
            <a:off x="457200" y="274638"/>
            <a:ext cx="7139136" cy="1143000"/>
          </a:xfrm>
        </p:spPr>
        <p:txBody>
          <a:bodyPr>
            <a:normAutofit/>
          </a:bodyPr>
          <a:lstStyle>
            <a:lvl1pPr algn="l">
              <a:defRPr sz="1300" baseline="0"/>
            </a:lvl1pPr>
          </a:lstStyle>
          <a:p>
            <a:r>
              <a:rPr lang="es-ES" smtClean="0"/>
              <a:t>Haga clic para modificar el estilo de título del patrón</a:t>
            </a:r>
            <a:endParaRPr lang="es-CL" dirty="0"/>
          </a:p>
        </p:txBody>
      </p:sp>
    </p:spTree>
    <p:extLst>
      <p:ext uri="{BB962C8B-B14F-4D97-AF65-F5344CB8AC3E}">
        <p14:creationId xmlns:p14="http://schemas.microsoft.com/office/powerpoint/2010/main" val="2466070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7" name="Imagen 2" descr="INTERIOR-01.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1 Título"/>
          <p:cNvSpPr>
            <a:spLocks noGrp="1"/>
          </p:cNvSpPr>
          <p:nvPr>
            <p:ph type="title"/>
          </p:nvPr>
        </p:nvSpPr>
        <p:spPr>
          <a:xfrm>
            <a:off x="457200" y="274638"/>
            <a:ext cx="7139136" cy="1143000"/>
          </a:xfrm>
        </p:spPr>
        <p:txBody>
          <a:bodyPr>
            <a:normAutofit/>
          </a:bodyPr>
          <a:lstStyle>
            <a:lvl1pPr algn="l">
              <a:defRPr sz="1300"/>
            </a:lvl1pPr>
          </a:lstStyle>
          <a:p>
            <a:r>
              <a:rPr lang="es-ES" smtClean="0"/>
              <a:t>Haga clic para modificar el estilo de título del patrón</a:t>
            </a:r>
            <a:endParaRPr lang="es-CL" dirty="0"/>
          </a:p>
        </p:txBody>
      </p:sp>
      <p:sp>
        <p:nvSpPr>
          <p:cNvPr id="3" name="2 Marcador de texto"/>
          <p:cNvSpPr>
            <a:spLocks noGrp="1"/>
          </p:cNvSpPr>
          <p:nvPr>
            <p:ph type="body" idx="1"/>
          </p:nvPr>
        </p:nvSpPr>
        <p:spPr>
          <a:xfrm>
            <a:off x="457200" y="1718270"/>
            <a:ext cx="4040188" cy="639762"/>
          </a:xfrm>
        </p:spPr>
        <p:txBody>
          <a:bodyPr anchor="b">
            <a:noAutofit/>
          </a:bodyPr>
          <a:lstStyle>
            <a:lvl1pPr marL="0" indent="0">
              <a:buNone/>
              <a:defRPr sz="1800" b="1">
                <a:latin typeface="Verdana" pitchFamily="34" charset="0"/>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358032"/>
            <a:ext cx="4040188" cy="3951288"/>
          </a:xfrm>
        </p:spPr>
        <p:txBody>
          <a:bodyPr/>
          <a:lstStyle>
            <a:lvl1pPr>
              <a:defRPr sz="1800">
                <a:latin typeface="Verdana" pitchFamily="34" charset="0"/>
                <a:ea typeface="Verdana" pitchFamily="34" charset="0"/>
                <a:cs typeface="Verdana" pitchFamily="34" charset="0"/>
              </a:defRPr>
            </a:lvl1pPr>
            <a:lvl2pPr>
              <a:defRPr sz="1800">
                <a:latin typeface="Verdana" pitchFamily="34" charset="0"/>
                <a:ea typeface="Verdana" pitchFamily="34" charset="0"/>
                <a:cs typeface="Verdana" pitchFamily="34" charset="0"/>
              </a:defRPr>
            </a:lvl2pPr>
            <a:lvl3pPr>
              <a:defRPr sz="1600">
                <a:latin typeface="Verdana" pitchFamily="34" charset="0"/>
                <a:ea typeface="Verdana" pitchFamily="34" charset="0"/>
                <a:cs typeface="Verdana" pitchFamily="34" charset="0"/>
              </a:defRPr>
            </a:lvl3pPr>
            <a:lvl4pPr>
              <a:defRPr sz="1600">
                <a:latin typeface="Verdana" pitchFamily="34" charset="0"/>
                <a:ea typeface="Verdana" pitchFamily="34" charset="0"/>
                <a:cs typeface="Verdana" pitchFamily="34" charset="0"/>
              </a:defRPr>
            </a:lvl4pPr>
            <a:lvl5pPr>
              <a:defRPr sz="1600">
                <a:latin typeface="Verdana" pitchFamily="34" charset="0"/>
                <a:ea typeface="Verdana" pitchFamily="34" charset="0"/>
                <a:cs typeface="Verdana" pitchFamily="34" charset="0"/>
              </a:defRPr>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dirty="0"/>
          </a:p>
        </p:txBody>
      </p:sp>
      <p:sp>
        <p:nvSpPr>
          <p:cNvPr id="5" name="4 Marcador de texto"/>
          <p:cNvSpPr>
            <a:spLocks noGrp="1"/>
          </p:cNvSpPr>
          <p:nvPr>
            <p:ph type="body" sz="quarter" idx="3"/>
          </p:nvPr>
        </p:nvSpPr>
        <p:spPr>
          <a:xfrm>
            <a:off x="4645025" y="1718270"/>
            <a:ext cx="4041775" cy="639762"/>
          </a:xfrm>
        </p:spPr>
        <p:txBody>
          <a:bodyPr anchor="b">
            <a:noAutofit/>
          </a:bodyPr>
          <a:lstStyle>
            <a:lvl1pPr marL="0" indent="0">
              <a:buNone/>
              <a:defRPr sz="1800" b="1">
                <a:latin typeface="Verdana" pitchFamily="34" charset="0"/>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358032"/>
            <a:ext cx="4041775" cy="3951288"/>
          </a:xfrm>
        </p:spPr>
        <p:txBody>
          <a:bodyPr/>
          <a:lstStyle>
            <a:lvl1pPr marL="0" indent="0">
              <a:buNone/>
              <a:defRPr sz="1800">
                <a:latin typeface="Verdana" pitchFamily="34" charset="0"/>
                <a:ea typeface="Verdana" pitchFamily="34" charset="0"/>
                <a:cs typeface="Verdana" pitchFamily="34" charset="0"/>
              </a:defRPr>
            </a:lvl1pPr>
            <a:lvl2pPr>
              <a:defRPr sz="1800">
                <a:latin typeface="Verdana" pitchFamily="34" charset="0"/>
                <a:ea typeface="Verdana" pitchFamily="34" charset="0"/>
                <a:cs typeface="Verdana" pitchFamily="34" charset="0"/>
              </a:defRPr>
            </a:lvl2pPr>
            <a:lvl3pPr>
              <a:defRPr sz="1600">
                <a:latin typeface="Verdana" pitchFamily="34" charset="0"/>
                <a:ea typeface="Verdana" pitchFamily="34" charset="0"/>
                <a:cs typeface="Verdana" pitchFamily="34" charset="0"/>
              </a:defRPr>
            </a:lvl3pPr>
            <a:lvl4pPr>
              <a:defRPr sz="1600">
                <a:latin typeface="Verdana" pitchFamily="34" charset="0"/>
                <a:ea typeface="Verdana" pitchFamily="34" charset="0"/>
                <a:cs typeface="Verdana" pitchFamily="34" charset="0"/>
              </a:defRPr>
            </a:lvl4pPr>
            <a:lvl5pPr>
              <a:defRPr sz="1600">
                <a:latin typeface="Verdana" pitchFamily="34" charset="0"/>
                <a:ea typeface="Verdana" pitchFamily="34" charset="0"/>
                <a:cs typeface="Verdana" pitchFamily="34" charset="0"/>
              </a:defRPr>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dirty="0" smtClean="0"/>
          </a:p>
        </p:txBody>
      </p:sp>
    </p:spTree>
    <p:extLst>
      <p:ext uri="{BB962C8B-B14F-4D97-AF65-F5344CB8AC3E}">
        <p14:creationId xmlns:p14="http://schemas.microsoft.com/office/powerpoint/2010/main" val="1786956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pic>
        <p:nvPicPr>
          <p:cNvPr id="3" name="Imagen 6" descr="INTERIOR-01.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1 Título"/>
          <p:cNvSpPr>
            <a:spLocks noGrp="1"/>
          </p:cNvSpPr>
          <p:nvPr>
            <p:ph type="title"/>
          </p:nvPr>
        </p:nvSpPr>
        <p:spPr>
          <a:xfrm>
            <a:off x="457200" y="274638"/>
            <a:ext cx="6923112" cy="1143000"/>
          </a:xfrm>
        </p:spPr>
        <p:txBody>
          <a:bodyPr>
            <a:normAutofit/>
          </a:bodyPr>
          <a:lstStyle>
            <a:lvl1pPr>
              <a:defRPr sz="2400">
                <a:latin typeface="Verdana" pitchFamily="34" charset="0"/>
                <a:ea typeface="Verdana" pitchFamily="34" charset="0"/>
                <a:cs typeface="Verdana" pitchFamily="34" charset="0"/>
              </a:defRPr>
            </a:lvl1pPr>
          </a:lstStyle>
          <a:p>
            <a:r>
              <a:rPr lang="es-ES" smtClean="0"/>
              <a:t>Haga clic para modificar el estilo de título del patrón</a:t>
            </a:r>
            <a:endParaRPr lang="es-CL" dirty="0" smtClean="0"/>
          </a:p>
        </p:txBody>
      </p:sp>
    </p:spTree>
    <p:extLst>
      <p:ext uri="{BB962C8B-B14F-4D97-AF65-F5344CB8AC3E}">
        <p14:creationId xmlns:p14="http://schemas.microsoft.com/office/powerpoint/2010/main" val="4184401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2" name="Imagen 3" descr="POWER PORTADA-01.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1 Marcador de fecha"/>
          <p:cNvSpPr>
            <a:spLocks noGrp="1"/>
          </p:cNvSpPr>
          <p:nvPr>
            <p:ph type="dt" sz="half" idx="10"/>
          </p:nvPr>
        </p:nvSpPr>
        <p:spPr/>
        <p:txBody>
          <a:bodyPr/>
          <a:lstStyle>
            <a:lvl1pPr>
              <a:defRPr/>
            </a:lvl1pPr>
          </a:lstStyle>
          <a:p>
            <a:pPr>
              <a:defRPr/>
            </a:pPr>
            <a:endParaRPr lang="es-ES"/>
          </a:p>
        </p:txBody>
      </p:sp>
      <p:sp>
        <p:nvSpPr>
          <p:cNvPr id="4" name="2 Marcador de pie de página"/>
          <p:cNvSpPr>
            <a:spLocks noGrp="1"/>
          </p:cNvSpPr>
          <p:nvPr>
            <p:ph type="ftr" sz="quarter" idx="11"/>
          </p:nvPr>
        </p:nvSpPr>
        <p:spPr/>
        <p:txBody>
          <a:bodyPr/>
          <a:lstStyle>
            <a:lvl1pPr>
              <a:defRPr/>
            </a:lvl1pPr>
          </a:lstStyle>
          <a:p>
            <a:pPr>
              <a:defRPr/>
            </a:pPr>
            <a:endParaRPr lang="es-CL"/>
          </a:p>
        </p:txBody>
      </p:sp>
    </p:spTree>
    <p:extLst>
      <p:ext uri="{BB962C8B-B14F-4D97-AF65-F5344CB8AC3E}">
        <p14:creationId xmlns:p14="http://schemas.microsoft.com/office/powerpoint/2010/main" val="3701031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5" name="Imagen 2" descr="INTERIOR-01.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1 Título"/>
          <p:cNvSpPr>
            <a:spLocks noGrp="1"/>
          </p:cNvSpPr>
          <p:nvPr>
            <p:ph type="title"/>
          </p:nvPr>
        </p:nvSpPr>
        <p:spPr>
          <a:xfrm>
            <a:off x="457200" y="528215"/>
            <a:ext cx="3008313" cy="1162050"/>
          </a:xfrm>
        </p:spPr>
        <p:txBody>
          <a:bodyPr anchor="b">
            <a:normAutofit/>
          </a:bodyPr>
          <a:lstStyle>
            <a:lvl1pPr algn="l">
              <a:defRPr sz="1600" b="1">
                <a:latin typeface="Verdana" pitchFamily="34" charset="0"/>
                <a:ea typeface="Verdana" pitchFamily="34" charset="0"/>
                <a:cs typeface="Verdana" pitchFamily="34" charset="0"/>
              </a:defRPr>
            </a:lvl1pPr>
          </a:lstStyle>
          <a:p>
            <a:r>
              <a:rPr lang="es-ES" smtClean="0"/>
              <a:t>Haga clic para modificar el estilo de título del patrón</a:t>
            </a:r>
            <a:endParaRPr lang="es-CL" dirty="0"/>
          </a:p>
        </p:txBody>
      </p:sp>
      <p:sp>
        <p:nvSpPr>
          <p:cNvPr id="3" name="2 Marcador de contenido"/>
          <p:cNvSpPr>
            <a:spLocks noGrp="1"/>
          </p:cNvSpPr>
          <p:nvPr>
            <p:ph idx="1"/>
          </p:nvPr>
        </p:nvSpPr>
        <p:spPr>
          <a:xfrm>
            <a:off x="3575050" y="528215"/>
            <a:ext cx="4021286" cy="5853113"/>
          </a:xfrm>
        </p:spPr>
        <p:txBody>
          <a:bodyPr/>
          <a:lstStyle>
            <a:lvl1pPr>
              <a:defRPr sz="2400">
                <a:latin typeface="Verdana" pitchFamily="34" charset="0"/>
                <a:ea typeface="Verdana" pitchFamily="34" charset="0"/>
                <a:cs typeface="Verdana" pitchFamily="34" charset="0"/>
              </a:defRPr>
            </a:lvl1pPr>
            <a:lvl2pPr>
              <a:defRPr sz="2000">
                <a:latin typeface="Verdana" pitchFamily="34" charset="0"/>
                <a:ea typeface="Verdana" pitchFamily="34" charset="0"/>
                <a:cs typeface="Verdana" pitchFamily="34" charset="0"/>
              </a:defRPr>
            </a:lvl2pPr>
            <a:lvl3pPr>
              <a:defRPr sz="1800"/>
            </a:lvl3pPr>
            <a:lvl4pPr>
              <a:defRPr sz="1800"/>
            </a:lvl4pPr>
            <a:lvl5pPr>
              <a:defRPr sz="18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dirty="0"/>
          </a:p>
        </p:txBody>
      </p:sp>
      <p:sp>
        <p:nvSpPr>
          <p:cNvPr id="4" name="3 Marcador de texto"/>
          <p:cNvSpPr>
            <a:spLocks noGrp="1"/>
          </p:cNvSpPr>
          <p:nvPr>
            <p:ph type="body" sz="half" idx="2"/>
          </p:nvPr>
        </p:nvSpPr>
        <p:spPr>
          <a:xfrm>
            <a:off x="457200" y="1690265"/>
            <a:ext cx="3008313" cy="4691063"/>
          </a:xfrm>
        </p:spPr>
        <p:txBody>
          <a:bodyPr>
            <a:normAutofit/>
          </a:bodyPr>
          <a:lstStyle>
            <a:lvl1pPr marL="0" indent="0">
              <a:buNone/>
              <a:defRPr sz="1200">
                <a:latin typeface="Verdana" pitchFamily="34" charset="0"/>
                <a:ea typeface="Verdana" pitchFamily="34" charset="0"/>
                <a:cs typeface="Verdan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Tree>
    <p:extLst>
      <p:ext uri="{BB962C8B-B14F-4D97-AF65-F5344CB8AC3E}">
        <p14:creationId xmlns:p14="http://schemas.microsoft.com/office/powerpoint/2010/main" val="2749491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5" name="Imagen 2" descr="INTERIOR-01.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1 Título"/>
          <p:cNvSpPr>
            <a:spLocks noGrp="1"/>
          </p:cNvSpPr>
          <p:nvPr>
            <p:ph type="title"/>
          </p:nvPr>
        </p:nvSpPr>
        <p:spPr>
          <a:xfrm>
            <a:off x="1792288" y="4800600"/>
            <a:ext cx="5486400" cy="566738"/>
          </a:xfrm>
        </p:spPr>
        <p:txBody>
          <a:bodyPr anchor="b">
            <a:noAutofit/>
          </a:bodyPr>
          <a:lstStyle>
            <a:lvl1pPr algn="l">
              <a:defRPr sz="1600" b="1">
                <a:latin typeface="Verdana" pitchFamily="34" charset="0"/>
                <a:ea typeface="Verdana" pitchFamily="34" charset="0"/>
                <a:cs typeface="Verdana" pitchFamily="34" charset="0"/>
              </a:defRPr>
            </a:lvl1pPr>
          </a:lstStyle>
          <a:p>
            <a:r>
              <a:rPr lang="es-ES" smtClean="0"/>
              <a:t>Haga clic para modificar el estilo de título del patrón</a:t>
            </a:r>
            <a:endParaRPr lang="es-CL" dirty="0"/>
          </a:p>
        </p:txBody>
      </p:sp>
      <p:sp>
        <p:nvSpPr>
          <p:cNvPr id="3" name="2 Marcador de posición de imagen"/>
          <p:cNvSpPr>
            <a:spLocks noGrp="1"/>
          </p:cNvSpPr>
          <p:nvPr>
            <p:ph type="pic" idx="1"/>
          </p:nvPr>
        </p:nvSpPr>
        <p:spPr>
          <a:xfrm>
            <a:off x="1792288" y="612775"/>
            <a:ext cx="5486400" cy="4114800"/>
          </a:xfrm>
        </p:spPr>
        <p:txBody>
          <a:bodyPr rtlCol="0">
            <a:normAutofit/>
          </a:bodyPr>
          <a:lstStyle>
            <a:lvl1pPr marL="0" indent="0" algn="ctr">
              <a:buNone/>
              <a:defRPr sz="2400">
                <a:latin typeface="Verdana" pitchFamily="34" charset="0"/>
                <a:ea typeface="Verdana" pitchFamily="34" charset="0"/>
                <a:cs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s-ES" noProof="0" smtClean="0"/>
              <a:t>Haga clic en el icono para agregar una imagen</a:t>
            </a:r>
            <a:endParaRPr lang="es-CL" noProof="0" dirty="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atin typeface="Verdana" pitchFamily="34" charset="0"/>
                <a:ea typeface="Verdana" pitchFamily="34" charset="0"/>
                <a:cs typeface="Verdan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Tree>
    <p:extLst>
      <p:ext uri="{BB962C8B-B14F-4D97-AF65-F5344CB8AC3E}">
        <p14:creationId xmlns:p14="http://schemas.microsoft.com/office/powerpoint/2010/main" val="1457769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1 Marcador de título"/>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 altLang="es-CL" smtClean="0"/>
              <a:t>Nombre del Programa</a:t>
            </a:r>
            <a:br>
              <a:rPr lang="es-ES" altLang="es-CL" smtClean="0"/>
            </a:br>
            <a:r>
              <a:rPr lang="es-ES" altLang="es-CL" smtClean="0"/>
              <a:t>Comisión Nacional de Investigación Científica y Tecnológica</a:t>
            </a:r>
            <a:br>
              <a:rPr lang="es-ES" altLang="es-CL" smtClean="0"/>
            </a:br>
            <a:endParaRPr lang="es-CL" altLang="es-CL" smtClean="0"/>
          </a:p>
        </p:txBody>
      </p:sp>
      <p:sp>
        <p:nvSpPr>
          <p:cNvPr id="1027" name="2 Marcador de texto"/>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es-CL" smtClean="0"/>
              <a:t>Haga clic para modificar el estilo de texto del patrón</a:t>
            </a:r>
          </a:p>
          <a:p>
            <a:pPr lvl="1"/>
            <a:r>
              <a:rPr lang="es-ES" altLang="es-CL" smtClean="0"/>
              <a:t>Segundo nivel</a:t>
            </a:r>
          </a:p>
          <a:p>
            <a:pPr lvl="2"/>
            <a:r>
              <a:rPr lang="es-ES" altLang="es-CL" smtClean="0"/>
              <a:t>Tercer nivel</a:t>
            </a:r>
          </a:p>
          <a:p>
            <a:pPr lvl="3"/>
            <a:r>
              <a:rPr lang="es-ES" altLang="es-CL" smtClean="0"/>
              <a:t>Cuarto nivel</a:t>
            </a:r>
          </a:p>
          <a:p>
            <a:pPr lvl="4"/>
            <a:r>
              <a:rPr lang="es-ES" altLang="es-CL" smtClean="0"/>
              <a:t>Quinto nivel</a:t>
            </a:r>
            <a:endParaRPr lang="es-CL" altLang="es-CL" smtClean="0"/>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hangingPunct="1">
              <a:defRPr sz="1200">
                <a:solidFill>
                  <a:schemeClr val="tx1">
                    <a:tint val="75000"/>
                  </a:schemeClr>
                </a:solidFill>
              </a:defRPr>
            </a:lvl1pPr>
          </a:lstStyle>
          <a:p>
            <a:pPr>
              <a:defRPr/>
            </a:pPr>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defRPr sz="1200">
                <a:solidFill>
                  <a:schemeClr val="tx1">
                    <a:tint val="75000"/>
                  </a:schemeClr>
                </a:solidFill>
              </a:defRPr>
            </a:lvl1pPr>
          </a:lstStyle>
          <a:p>
            <a:pPr>
              <a:defRPr/>
            </a:pPr>
            <a:endParaRPr lang="es-CL"/>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D4907730-E1E1-4026-A357-CE925B1E30A5}" type="slidenum">
              <a:rPr lang="es-ES" altLang="es-CL"/>
              <a:pPr/>
              <a:t>‹Nº›</a:t>
            </a:fld>
            <a:endParaRPr lang="es-ES" altLang="es-CL"/>
          </a:p>
        </p:txBody>
      </p:sp>
    </p:spTree>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Lst>
  <p:timing>
    <p:tnLst>
      <p:par>
        <p:cTn id="1" dur="indefinite" restart="never" nodeType="tmRoot"/>
      </p:par>
    </p:tnLst>
  </p:timing>
  <p:txStyles>
    <p:titleStyle>
      <a:lvl1pPr algn="l" rtl="0" eaLnBrk="0" fontAlgn="base" hangingPunct="0">
        <a:spcBef>
          <a:spcPct val="0"/>
        </a:spcBef>
        <a:spcAft>
          <a:spcPct val="0"/>
        </a:spcAft>
        <a:defRPr sz="1300" kern="1200">
          <a:solidFill>
            <a:schemeClr val="tx1"/>
          </a:solidFill>
          <a:latin typeface="+mj-lt"/>
          <a:ea typeface="+mj-ea"/>
          <a:cs typeface="+mj-cs"/>
        </a:defRPr>
      </a:lvl1pPr>
      <a:lvl2pPr algn="l" rtl="0" eaLnBrk="0" fontAlgn="base" hangingPunct="0">
        <a:spcBef>
          <a:spcPct val="0"/>
        </a:spcBef>
        <a:spcAft>
          <a:spcPct val="0"/>
        </a:spcAft>
        <a:defRPr sz="1300">
          <a:solidFill>
            <a:schemeClr val="tx1"/>
          </a:solidFill>
          <a:latin typeface="Verdana" pitchFamily="34" charset="0"/>
        </a:defRPr>
      </a:lvl2pPr>
      <a:lvl3pPr algn="l" rtl="0" eaLnBrk="0" fontAlgn="base" hangingPunct="0">
        <a:spcBef>
          <a:spcPct val="0"/>
        </a:spcBef>
        <a:spcAft>
          <a:spcPct val="0"/>
        </a:spcAft>
        <a:defRPr sz="1300">
          <a:solidFill>
            <a:schemeClr val="tx1"/>
          </a:solidFill>
          <a:latin typeface="Verdana" pitchFamily="34" charset="0"/>
        </a:defRPr>
      </a:lvl3pPr>
      <a:lvl4pPr algn="l" rtl="0" eaLnBrk="0" fontAlgn="base" hangingPunct="0">
        <a:spcBef>
          <a:spcPct val="0"/>
        </a:spcBef>
        <a:spcAft>
          <a:spcPct val="0"/>
        </a:spcAft>
        <a:defRPr sz="1300">
          <a:solidFill>
            <a:schemeClr val="tx1"/>
          </a:solidFill>
          <a:latin typeface="Verdana" pitchFamily="34" charset="0"/>
        </a:defRPr>
      </a:lvl4pPr>
      <a:lvl5pPr algn="l" rtl="0" eaLnBrk="0" fontAlgn="base" hangingPunct="0">
        <a:spcBef>
          <a:spcPct val="0"/>
        </a:spcBef>
        <a:spcAft>
          <a:spcPct val="0"/>
        </a:spcAft>
        <a:defRPr sz="1300">
          <a:solidFill>
            <a:schemeClr val="tx1"/>
          </a:solidFill>
          <a:latin typeface="Verdana" pitchFamily="34" charset="0"/>
        </a:defRPr>
      </a:lvl5pPr>
      <a:lvl6pPr marL="457200" algn="l" rtl="0" fontAlgn="base">
        <a:spcBef>
          <a:spcPct val="0"/>
        </a:spcBef>
        <a:spcAft>
          <a:spcPct val="0"/>
        </a:spcAft>
        <a:defRPr sz="1300">
          <a:solidFill>
            <a:schemeClr val="tx1"/>
          </a:solidFill>
          <a:latin typeface="Verdana" pitchFamily="34" charset="0"/>
        </a:defRPr>
      </a:lvl6pPr>
      <a:lvl7pPr marL="914400" algn="l" rtl="0" fontAlgn="base">
        <a:spcBef>
          <a:spcPct val="0"/>
        </a:spcBef>
        <a:spcAft>
          <a:spcPct val="0"/>
        </a:spcAft>
        <a:defRPr sz="1300">
          <a:solidFill>
            <a:schemeClr val="tx1"/>
          </a:solidFill>
          <a:latin typeface="Verdana" pitchFamily="34" charset="0"/>
        </a:defRPr>
      </a:lvl7pPr>
      <a:lvl8pPr marL="1371600" algn="l" rtl="0" fontAlgn="base">
        <a:spcBef>
          <a:spcPct val="0"/>
        </a:spcBef>
        <a:spcAft>
          <a:spcPct val="0"/>
        </a:spcAft>
        <a:defRPr sz="1300">
          <a:solidFill>
            <a:schemeClr val="tx1"/>
          </a:solidFill>
          <a:latin typeface="Verdana" pitchFamily="34" charset="0"/>
        </a:defRPr>
      </a:lvl8pPr>
      <a:lvl9pPr marL="1828800" algn="l" rtl="0" fontAlgn="base">
        <a:spcBef>
          <a:spcPct val="0"/>
        </a:spcBef>
        <a:spcAft>
          <a:spcPct val="0"/>
        </a:spcAft>
        <a:defRPr sz="1300">
          <a:solidFill>
            <a:schemeClr val="tx1"/>
          </a:solidFill>
          <a:latin typeface="Verdana" pitchFamily="34" charset="0"/>
        </a:defRPr>
      </a:lvl9pPr>
    </p:titleStyle>
    <p:bodyStyle>
      <a:lvl1pPr marL="342900" indent="-3429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notesSlide" Target="../notesSlides/notesSlide1.xml"/><Relationship Id="rId7" Type="http://schemas.openxmlformats.org/officeDocument/2006/relationships/image" Target="../media/image33.jpe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2.jpeg"/><Relationship Id="rId5" Type="http://schemas.openxmlformats.org/officeDocument/2006/relationships/image" Target="../media/image31.jpeg"/><Relationship Id="rId10" Type="http://schemas.openxmlformats.org/officeDocument/2006/relationships/image" Target="../media/image27.emf"/><Relationship Id="rId4" Type="http://schemas.openxmlformats.org/officeDocument/2006/relationships/image" Target="../media/image30.jpeg"/><Relationship Id="rId9" Type="http://schemas.openxmlformats.org/officeDocument/2006/relationships/oleObject" Target="../embeddings/oleObject2.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3.png"/><Relationship Id="rId7" Type="http://schemas.openxmlformats.org/officeDocument/2006/relationships/image" Target="../media/image26.jpe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
          <p:cNvSpPr>
            <a:spLocks noGrp="1" noChangeArrowheads="1"/>
          </p:cNvSpPr>
          <p:nvPr>
            <p:ph type="subTitle" idx="1"/>
          </p:nvPr>
        </p:nvSpPr>
        <p:spPr>
          <a:xfrm>
            <a:off x="755650" y="2636838"/>
            <a:ext cx="7488238" cy="2376487"/>
          </a:xfrm>
        </p:spPr>
        <p:txBody>
          <a:bodyPr rtlCol="0">
            <a:normAutofit fontScale="77500" lnSpcReduction="20000"/>
          </a:bodyPr>
          <a:lstStyle/>
          <a:p>
            <a:pPr eaLnBrk="1" fontAlgn="auto" hangingPunct="1">
              <a:lnSpc>
                <a:spcPct val="80000"/>
              </a:lnSpc>
              <a:spcAft>
                <a:spcPts val="0"/>
              </a:spcAft>
              <a:buFont typeface="Arial" panose="020B0604020202020204" pitchFamily="34" charset="0"/>
              <a:buNone/>
              <a:defRPr/>
            </a:pPr>
            <a:endParaRPr lang="es-ES_tradnl" sz="2000" b="1" dirty="0" smtClean="0"/>
          </a:p>
          <a:p>
            <a:pPr eaLnBrk="1" fontAlgn="auto" hangingPunct="1">
              <a:lnSpc>
                <a:spcPct val="110000"/>
              </a:lnSpc>
              <a:spcBef>
                <a:spcPts val="0"/>
              </a:spcBef>
              <a:spcAft>
                <a:spcPts val="600"/>
              </a:spcAft>
              <a:defRPr/>
            </a:pPr>
            <a:r>
              <a:rPr lang="es-CL" b="1" dirty="0" smtClean="0">
                <a:solidFill>
                  <a:srgbClr val="0070C0"/>
                </a:solidFill>
              </a:rPr>
              <a:t>Observatorio </a:t>
            </a:r>
            <a:r>
              <a:rPr lang="es-CL" b="1" dirty="0">
                <a:solidFill>
                  <a:srgbClr val="0070C0"/>
                </a:solidFill>
              </a:rPr>
              <a:t>Digital de Delincuencia en Chile: Un sistema inteligente de apoyo a la industria automotriz chilena, en el robo de vehículos y </a:t>
            </a:r>
            <a:r>
              <a:rPr lang="es-CL" b="1" dirty="0" smtClean="0">
                <a:solidFill>
                  <a:srgbClr val="0070C0"/>
                </a:solidFill>
              </a:rPr>
              <a:t>accesorios</a:t>
            </a:r>
            <a:endParaRPr lang="es-ES_tradnl" sz="2000" dirty="0" smtClean="0"/>
          </a:p>
          <a:p>
            <a:pPr>
              <a:buFont typeface="Arial" panose="020B0604020202020204" pitchFamily="34" charset="0"/>
              <a:buNone/>
              <a:defRPr/>
            </a:pPr>
            <a:r>
              <a:rPr lang="es-ES" sz="2000" b="1" dirty="0" smtClean="0"/>
              <a:t>PROGRAMA </a:t>
            </a:r>
            <a:r>
              <a:rPr lang="es-ES" sz="2000" b="1" dirty="0" err="1" smtClean="0"/>
              <a:t>IDeA</a:t>
            </a:r>
            <a:endParaRPr lang="es-CL" sz="2000" i="1" dirty="0" smtClean="0"/>
          </a:p>
          <a:p>
            <a:pPr>
              <a:buFont typeface="Arial" panose="020B0604020202020204" pitchFamily="34" charset="0"/>
              <a:buNone/>
              <a:defRPr/>
            </a:pPr>
            <a:r>
              <a:rPr lang="es-ES" sz="2000" b="1" dirty="0" smtClean="0"/>
              <a:t>III CONCURSO IDeA EN DOS ETAPAS</a:t>
            </a:r>
            <a:endParaRPr lang="es-CL" sz="2000" i="1" dirty="0" smtClean="0"/>
          </a:p>
          <a:p>
            <a:pPr>
              <a:buFont typeface="Arial" panose="020B0604020202020204" pitchFamily="34" charset="0"/>
              <a:buNone/>
              <a:defRPr/>
            </a:pPr>
            <a:r>
              <a:rPr lang="es-ES_tradnl" sz="2100" b="1" dirty="0" smtClean="0"/>
              <a:t>FONDEF- CONICYT</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idx="1"/>
          </p:nvPr>
        </p:nvSpPr>
        <p:spPr>
          <a:xfrm>
            <a:off x="468313" y="2060848"/>
            <a:ext cx="8229600" cy="4248472"/>
          </a:xfrm>
        </p:spPr>
        <p:txBody>
          <a:bodyPr/>
          <a:lstStyle/>
          <a:p>
            <a:pPr marL="0" indent="0" eaLnBrk="1" hangingPunct="1">
              <a:lnSpc>
                <a:spcPct val="150000"/>
              </a:lnSpc>
              <a:buNone/>
            </a:pPr>
            <a:r>
              <a:rPr lang="es-ES_tradnl" altLang="es-CL" sz="1600" b="1" dirty="0" smtClean="0"/>
              <a:t>Carabineros de Chile </a:t>
            </a:r>
            <a:r>
              <a:rPr lang="es-ES_tradnl" altLang="es-CL" sz="1600" dirty="0" smtClean="0"/>
              <a:t>fue creada </a:t>
            </a:r>
            <a:r>
              <a:rPr lang="es-CL" altLang="es-CL" sz="1600" dirty="0"/>
              <a:t>el 27 de abril de </a:t>
            </a:r>
            <a:r>
              <a:rPr lang="es-CL" altLang="es-CL" sz="1600" dirty="0" smtClean="0"/>
              <a:t>1927. Es </a:t>
            </a:r>
            <a:r>
              <a:rPr lang="es-CL" altLang="es-CL" sz="1600" dirty="0"/>
              <a:t>la institución encargada de salvaguardar la soberanía y el orden público, cumplir y hacer cumplir las leyes a través de su mandato c</a:t>
            </a:r>
            <a:r>
              <a:rPr lang="es-CL" altLang="es-CL" sz="1600" dirty="0" smtClean="0"/>
              <a:t>onstitucional; (www.carabineros.cl).</a:t>
            </a:r>
            <a:endParaRPr lang="es-ES_tradnl" altLang="es-CL" sz="1600" dirty="0"/>
          </a:p>
          <a:p>
            <a:pPr marL="0" indent="0" eaLnBrk="1" hangingPunct="1">
              <a:lnSpc>
                <a:spcPct val="150000"/>
              </a:lnSpc>
              <a:buNone/>
            </a:pPr>
            <a:endParaRPr lang="es-ES_tradnl" altLang="es-CL" sz="1600" dirty="0"/>
          </a:p>
          <a:p>
            <a:pPr marL="0" indent="0" eaLnBrk="1" hangingPunct="1">
              <a:lnSpc>
                <a:spcPct val="150000"/>
              </a:lnSpc>
              <a:buNone/>
            </a:pPr>
            <a:r>
              <a:rPr lang="es-CL" altLang="es-CL" sz="1600" dirty="0" smtClean="0"/>
              <a:t>No tendrá aporte directo en este proyecto. </a:t>
            </a:r>
          </a:p>
        </p:txBody>
      </p:sp>
      <p:sp>
        <p:nvSpPr>
          <p:cNvPr id="5" name="2 CuadroTexto"/>
          <p:cNvSpPr txBox="1">
            <a:spLocks noChangeArrowheads="1"/>
          </p:cNvSpPr>
          <p:nvPr/>
        </p:nvSpPr>
        <p:spPr bwMode="auto">
          <a:xfrm>
            <a:off x="395536" y="578297"/>
            <a:ext cx="705643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charset="0"/>
              <a:buChar char="•"/>
              <a:defRPr sz="2400">
                <a:solidFill>
                  <a:schemeClr val="tx1"/>
                </a:solidFill>
                <a:latin typeface="Verdana" pitchFamily="34" charset="0"/>
              </a:defRPr>
            </a:lvl1pPr>
            <a:lvl2pPr marL="742950" indent="-285750">
              <a:spcBef>
                <a:spcPct val="20000"/>
              </a:spcBef>
              <a:buFont typeface="Arial" charset="0"/>
              <a:buChar char="–"/>
              <a:defRPr sz="2000">
                <a:solidFill>
                  <a:schemeClr val="tx1"/>
                </a:solidFill>
                <a:latin typeface="Verdana" pitchFamily="34" charset="0"/>
              </a:defRPr>
            </a:lvl2pPr>
            <a:lvl3pPr marL="1143000" indent="-228600">
              <a:spcBef>
                <a:spcPct val="20000"/>
              </a:spcBef>
              <a:buFont typeface="Arial" charset="0"/>
              <a:buChar char="•"/>
              <a:defRPr sz="2400">
                <a:solidFill>
                  <a:schemeClr val="tx1"/>
                </a:solidFill>
                <a:latin typeface="Verdana" pitchFamily="34" charset="0"/>
              </a:defRPr>
            </a:lvl3pPr>
            <a:lvl4pPr marL="1600200" indent="-228600">
              <a:spcBef>
                <a:spcPct val="20000"/>
              </a:spcBef>
              <a:buFont typeface="Arial" charset="0"/>
              <a:buChar char="–"/>
              <a:defRPr sz="2000">
                <a:solidFill>
                  <a:schemeClr val="tx1"/>
                </a:solidFill>
                <a:latin typeface="Verdana" pitchFamily="34" charset="0"/>
              </a:defRPr>
            </a:lvl4pPr>
            <a:lvl5pPr marL="2057400" indent="-228600">
              <a:spcBef>
                <a:spcPct val="20000"/>
              </a:spcBef>
              <a:buFont typeface="Arial" charset="0"/>
              <a:buChar char="»"/>
              <a:defRPr sz="2000">
                <a:solidFill>
                  <a:schemeClr val="tx1"/>
                </a:solidFill>
                <a:latin typeface="Verdana"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Verdana"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Verdana"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Verdana"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Verdana" pitchFamily="34" charset="0"/>
              </a:defRPr>
            </a:lvl9pPr>
          </a:lstStyle>
          <a:p>
            <a:pPr marL="0" indent="0" eaLnBrk="1" hangingPunct="1">
              <a:spcBef>
                <a:spcPct val="0"/>
              </a:spcBef>
              <a:buNone/>
            </a:pPr>
            <a:r>
              <a:rPr lang="es-ES_tradnl" altLang="es-CL" dirty="0" smtClean="0"/>
              <a:t>Entidad interesada: </a:t>
            </a:r>
          </a:p>
          <a:p>
            <a:pPr marL="0" indent="0" eaLnBrk="1" hangingPunct="1">
              <a:spcBef>
                <a:spcPct val="0"/>
              </a:spcBef>
              <a:buNone/>
            </a:pPr>
            <a:r>
              <a:rPr lang="es-ES_tradnl" altLang="es-CL" dirty="0" smtClean="0"/>
              <a:t>Carabineros de Chile </a:t>
            </a:r>
            <a:endParaRPr lang="es-CL" altLang="es-CL" dirty="0">
              <a:latin typeface="Century Gothic" pitchFamily="34" charset="0"/>
            </a:endParaRPr>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L"/>
          </a:p>
        </p:txBody>
      </p:sp>
      <p:pic>
        <p:nvPicPr>
          <p:cNvPr id="2" name="1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8144" y="228600"/>
            <a:ext cx="1208908" cy="1358007"/>
          </a:xfrm>
          <a:prstGeom prst="rect">
            <a:avLst/>
          </a:prstGeom>
        </p:spPr>
      </p:pic>
    </p:spTree>
    <p:extLst>
      <p:ext uri="{BB962C8B-B14F-4D97-AF65-F5344CB8AC3E}">
        <p14:creationId xmlns:p14="http://schemas.microsoft.com/office/powerpoint/2010/main" val="21164658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2 CuadroTexto"/>
          <p:cNvSpPr txBox="1">
            <a:spLocks noChangeArrowheads="1"/>
          </p:cNvSpPr>
          <p:nvPr/>
        </p:nvSpPr>
        <p:spPr bwMode="auto">
          <a:xfrm>
            <a:off x="395536" y="578297"/>
            <a:ext cx="70564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charset="0"/>
              <a:buChar char="•"/>
              <a:defRPr sz="2400">
                <a:solidFill>
                  <a:schemeClr val="tx1"/>
                </a:solidFill>
                <a:latin typeface="Verdana" pitchFamily="34" charset="0"/>
              </a:defRPr>
            </a:lvl1pPr>
            <a:lvl2pPr marL="742950" indent="-285750">
              <a:spcBef>
                <a:spcPct val="20000"/>
              </a:spcBef>
              <a:buFont typeface="Arial" charset="0"/>
              <a:buChar char="–"/>
              <a:defRPr sz="2000">
                <a:solidFill>
                  <a:schemeClr val="tx1"/>
                </a:solidFill>
                <a:latin typeface="Verdana" pitchFamily="34" charset="0"/>
              </a:defRPr>
            </a:lvl2pPr>
            <a:lvl3pPr marL="1143000" indent="-228600">
              <a:spcBef>
                <a:spcPct val="20000"/>
              </a:spcBef>
              <a:buFont typeface="Arial" charset="0"/>
              <a:buChar char="•"/>
              <a:defRPr sz="2400">
                <a:solidFill>
                  <a:schemeClr val="tx1"/>
                </a:solidFill>
                <a:latin typeface="Verdana" pitchFamily="34" charset="0"/>
              </a:defRPr>
            </a:lvl3pPr>
            <a:lvl4pPr marL="1600200" indent="-228600">
              <a:spcBef>
                <a:spcPct val="20000"/>
              </a:spcBef>
              <a:buFont typeface="Arial" charset="0"/>
              <a:buChar char="–"/>
              <a:defRPr sz="2000">
                <a:solidFill>
                  <a:schemeClr val="tx1"/>
                </a:solidFill>
                <a:latin typeface="Verdana" pitchFamily="34" charset="0"/>
              </a:defRPr>
            </a:lvl4pPr>
            <a:lvl5pPr marL="2057400" indent="-228600">
              <a:spcBef>
                <a:spcPct val="20000"/>
              </a:spcBef>
              <a:buFont typeface="Arial" charset="0"/>
              <a:buChar char="»"/>
              <a:defRPr sz="2000">
                <a:solidFill>
                  <a:schemeClr val="tx1"/>
                </a:solidFill>
                <a:latin typeface="Verdana"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Verdana"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Verdana"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Verdana"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Verdana" pitchFamily="34" charset="0"/>
              </a:defRPr>
            </a:lvl9pPr>
          </a:lstStyle>
          <a:p>
            <a:pPr marL="0" indent="0" eaLnBrk="1" hangingPunct="1">
              <a:spcBef>
                <a:spcPct val="0"/>
              </a:spcBef>
              <a:buNone/>
            </a:pPr>
            <a:r>
              <a:rPr lang="es-ES_tradnl" altLang="es-CL" dirty="0" smtClean="0"/>
              <a:t>El modelo de negocio</a:t>
            </a:r>
            <a:endParaRPr lang="es-CL" altLang="es-CL" dirty="0">
              <a:latin typeface="Century Gothic" pitchFamily="34" charset="0"/>
            </a:endParaRPr>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667" y="1484784"/>
            <a:ext cx="8222065" cy="5013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p:cNvSpPr>
            <a:spLocks noGrp="1" noChangeArrowheads="1"/>
          </p:cNvSpPr>
          <p:nvPr>
            <p:ph idx="1"/>
          </p:nvPr>
        </p:nvSpPr>
        <p:spPr>
          <a:xfrm>
            <a:off x="395536" y="817166"/>
            <a:ext cx="8229600" cy="5852194"/>
          </a:xfrm>
        </p:spPr>
        <p:txBody>
          <a:bodyPr>
            <a:normAutofit fontScale="92500" lnSpcReduction="20000"/>
          </a:bodyPr>
          <a:lstStyle/>
          <a:p>
            <a:pPr eaLnBrk="1" hangingPunct="1">
              <a:buFont typeface="Arial" charset="0"/>
              <a:buNone/>
            </a:pPr>
            <a:r>
              <a:rPr lang="es-ES_tradnl" altLang="es-CL" sz="1600" dirty="0" smtClean="0"/>
              <a:t>Director: Richard Weber </a:t>
            </a:r>
          </a:p>
          <a:p>
            <a:pPr eaLnBrk="1" hangingPunct="1"/>
            <a:r>
              <a:rPr lang="es-ES_tradnl" altLang="es-CL" sz="1400" dirty="0" smtClean="0"/>
              <a:t>Miembro CEAMOS (Centro de Análisis y Modelamiento en Seguridad) e </a:t>
            </a:r>
            <a:br>
              <a:rPr lang="es-ES_tradnl" altLang="es-CL" sz="1400" dirty="0" smtClean="0"/>
            </a:br>
            <a:r>
              <a:rPr lang="es-ES_tradnl" altLang="es-CL" sz="1400" dirty="0" smtClean="0"/>
              <a:t>Instituto Sistemas Complejos de Ingeniería (www.isci.cl)</a:t>
            </a:r>
          </a:p>
          <a:p>
            <a:pPr eaLnBrk="1" hangingPunct="1"/>
            <a:r>
              <a:rPr lang="es-CL" altLang="es-CL" sz="1400" dirty="0"/>
              <a:t>Experiencia </a:t>
            </a:r>
            <a:r>
              <a:rPr lang="es-CL" altLang="es-CL" sz="1400" dirty="0" smtClean="0"/>
              <a:t>en </a:t>
            </a:r>
            <a:r>
              <a:rPr lang="es-CL" altLang="es-CL" sz="1400" dirty="0"/>
              <a:t>proyectos de investigación (3 </a:t>
            </a:r>
            <a:r>
              <a:rPr lang="es-CL" altLang="es-CL" sz="1400" dirty="0" err="1"/>
              <a:t>Fondecyt</a:t>
            </a:r>
            <a:r>
              <a:rPr lang="es-CL" altLang="es-CL" sz="1400" dirty="0"/>
              <a:t> y un Anillo) </a:t>
            </a:r>
            <a:r>
              <a:rPr lang="es-CL" altLang="es-CL" sz="1400" dirty="0" smtClean="0"/>
              <a:t>y en </a:t>
            </a:r>
            <a:br>
              <a:rPr lang="es-CL" altLang="es-CL" sz="1400" dirty="0" smtClean="0"/>
            </a:br>
            <a:r>
              <a:rPr lang="es-CL" altLang="es-CL" sz="1400" dirty="0" smtClean="0"/>
              <a:t>proyectos </a:t>
            </a:r>
            <a:r>
              <a:rPr lang="es-CL" altLang="es-CL" sz="1400" dirty="0"/>
              <a:t>de investigación aplicada </a:t>
            </a:r>
            <a:r>
              <a:rPr lang="es-CL" altLang="es-CL" sz="1400" dirty="0" smtClean="0"/>
              <a:t>(</a:t>
            </a:r>
            <a:r>
              <a:rPr lang="es-CL" altLang="es-CL" sz="1400" dirty="0"/>
              <a:t>dirección de un proyecto </a:t>
            </a:r>
            <a:r>
              <a:rPr lang="es-CL" altLang="es-CL" sz="1400" dirty="0" smtClean="0"/>
              <a:t>Innova y participación </a:t>
            </a:r>
            <a:r>
              <a:rPr lang="es-CL" altLang="es-CL" sz="1400" dirty="0"/>
              <a:t>en 3 </a:t>
            </a:r>
            <a:r>
              <a:rPr lang="es-CL" altLang="es-CL" sz="1400" dirty="0" smtClean="0"/>
              <a:t>proyectos </a:t>
            </a:r>
            <a:r>
              <a:rPr lang="es-CL" altLang="es-CL" sz="1400" dirty="0" err="1" smtClean="0"/>
              <a:t>Fondef</a:t>
            </a:r>
            <a:r>
              <a:rPr lang="es-CL" altLang="es-CL" sz="1400" dirty="0" smtClean="0"/>
              <a:t>). </a:t>
            </a:r>
          </a:p>
          <a:p>
            <a:pPr eaLnBrk="1" hangingPunct="1"/>
            <a:endParaRPr lang="es-ES_tradnl" altLang="es-CL" sz="1400" dirty="0"/>
          </a:p>
          <a:p>
            <a:pPr eaLnBrk="1" hangingPunct="1">
              <a:buFont typeface="Arial" charset="0"/>
              <a:buNone/>
            </a:pPr>
            <a:r>
              <a:rPr lang="es-ES_tradnl" altLang="es-CL" sz="1600" dirty="0" smtClean="0"/>
              <a:t>Director alterno: Ángel Jiménez </a:t>
            </a:r>
          </a:p>
          <a:p>
            <a:pPr eaLnBrk="1" hangingPunct="1"/>
            <a:r>
              <a:rPr lang="es-ES_tradnl" altLang="es-CL" sz="1400" dirty="0"/>
              <a:t>Miembro del Instituto Sistemas Complejos de </a:t>
            </a:r>
            <a:r>
              <a:rPr lang="es-ES_tradnl" altLang="es-CL" sz="1400" dirty="0" smtClean="0"/>
              <a:t>Ingeniería </a:t>
            </a:r>
            <a:endParaRPr lang="es-ES_tradnl" altLang="es-CL" sz="1400" dirty="0"/>
          </a:p>
          <a:p>
            <a:pPr eaLnBrk="1" hangingPunct="1"/>
            <a:r>
              <a:rPr lang="es-CL" altLang="es-CL" sz="1400" dirty="0" smtClean="0"/>
              <a:t>Experiencia </a:t>
            </a:r>
            <a:r>
              <a:rPr lang="es-CL" altLang="es-CL" sz="1400" dirty="0"/>
              <a:t>en minería de datos y </a:t>
            </a:r>
            <a:r>
              <a:rPr lang="es-CL" altLang="es-CL" sz="1400" dirty="0" smtClean="0"/>
              <a:t>computación ubicua </a:t>
            </a:r>
            <a:endParaRPr lang="es-CL" altLang="es-CL" sz="1400" dirty="0"/>
          </a:p>
          <a:p>
            <a:pPr eaLnBrk="1" hangingPunct="1"/>
            <a:endParaRPr lang="es-ES_tradnl" altLang="es-CL" sz="1400" dirty="0"/>
          </a:p>
          <a:p>
            <a:pPr eaLnBrk="1" hangingPunct="1">
              <a:buFont typeface="Arial" charset="0"/>
              <a:buNone/>
            </a:pPr>
            <a:r>
              <a:rPr lang="es-ES_tradnl" altLang="es-CL" sz="1600" dirty="0" smtClean="0"/>
              <a:t>Investigadora experta: Bárbara Poblete </a:t>
            </a:r>
          </a:p>
          <a:p>
            <a:pPr eaLnBrk="1" hangingPunct="1"/>
            <a:r>
              <a:rPr lang="es-ES_tradnl" altLang="es-CL" sz="1400" dirty="0" smtClean="0"/>
              <a:t>Miembro del Núcleo Milenio “Center </a:t>
            </a:r>
            <a:r>
              <a:rPr lang="es-ES_tradnl" altLang="es-CL" sz="1400" dirty="0" err="1" smtClean="0"/>
              <a:t>for</a:t>
            </a:r>
            <a:r>
              <a:rPr lang="es-ES_tradnl" altLang="es-CL" sz="1400" dirty="0" smtClean="0"/>
              <a:t> </a:t>
            </a:r>
            <a:r>
              <a:rPr lang="es-ES_tradnl" altLang="es-CL" sz="1400" dirty="0" err="1" smtClean="0"/>
              <a:t>Semantic</a:t>
            </a:r>
            <a:r>
              <a:rPr lang="es-ES_tradnl" altLang="es-CL" sz="1400" dirty="0" smtClean="0"/>
              <a:t> Web” </a:t>
            </a:r>
            <a:endParaRPr lang="es-ES_tradnl" altLang="es-CL" sz="1400" dirty="0"/>
          </a:p>
          <a:p>
            <a:pPr eaLnBrk="1" hangingPunct="1"/>
            <a:r>
              <a:rPr lang="es-CL" altLang="es-CL" sz="1400" dirty="0" smtClean="0"/>
              <a:t>Experiencia en minería de datos y análisis de redes sociales (ej. Tweets) </a:t>
            </a:r>
          </a:p>
          <a:p>
            <a:pPr eaLnBrk="1" hangingPunct="1"/>
            <a:endParaRPr lang="es-ES_tradnl" altLang="es-CL" sz="1400" dirty="0"/>
          </a:p>
          <a:p>
            <a:pPr eaLnBrk="1" hangingPunct="1">
              <a:buFont typeface="Arial" charset="0"/>
              <a:buNone/>
            </a:pPr>
            <a:r>
              <a:rPr lang="es-ES_tradnl" altLang="es-CL" sz="1600" dirty="0" smtClean="0"/>
              <a:t>Investigador experto: Denis Parra </a:t>
            </a:r>
          </a:p>
          <a:p>
            <a:pPr eaLnBrk="1" hangingPunct="1"/>
            <a:r>
              <a:rPr lang="es-ES_tradnl" altLang="es-CL" sz="1400" dirty="0" smtClean="0"/>
              <a:t>Director del Laboratorio “Social Computing and </a:t>
            </a:r>
            <a:r>
              <a:rPr lang="es-ES_tradnl" altLang="es-CL" sz="1400" dirty="0" err="1" smtClean="0"/>
              <a:t>Visualization</a:t>
            </a:r>
            <a:r>
              <a:rPr lang="es-ES_tradnl" altLang="es-CL" sz="1400" dirty="0" smtClean="0"/>
              <a:t>”</a:t>
            </a:r>
            <a:endParaRPr lang="es-ES_tradnl" altLang="es-CL" sz="1400" dirty="0"/>
          </a:p>
          <a:p>
            <a:pPr eaLnBrk="1" hangingPunct="1"/>
            <a:r>
              <a:rPr lang="es-CL" altLang="es-CL" sz="1400" dirty="0" smtClean="0"/>
              <a:t>Experiencia en minería de datos y visualización </a:t>
            </a:r>
            <a:endParaRPr lang="es-ES_tradnl" altLang="es-CL" sz="1400" dirty="0"/>
          </a:p>
          <a:p>
            <a:pPr eaLnBrk="1" hangingPunct="1">
              <a:buFont typeface="Arial" charset="0"/>
              <a:buNone/>
            </a:pPr>
            <a:endParaRPr lang="es-ES_tradnl" altLang="es-CL" sz="1600" dirty="0" smtClean="0"/>
          </a:p>
          <a:p>
            <a:pPr eaLnBrk="1" hangingPunct="1">
              <a:buFont typeface="Arial" charset="0"/>
              <a:buNone/>
            </a:pPr>
            <a:r>
              <a:rPr lang="es-ES_tradnl" altLang="es-CL" sz="1600" dirty="0" smtClean="0"/>
              <a:t>Coordinador de proyecto: Julio Casanova</a:t>
            </a:r>
          </a:p>
          <a:p>
            <a:pPr eaLnBrk="1" hangingPunct="1"/>
            <a:r>
              <a:rPr lang="es-ES_tradnl" altLang="es-CL" sz="1400" dirty="0" smtClean="0"/>
              <a:t>Ingeniero Civil Industrial con experiencia en áreas de data </a:t>
            </a:r>
            <a:r>
              <a:rPr lang="es-ES_tradnl" altLang="es-CL" sz="1400" dirty="0" err="1" smtClean="0"/>
              <a:t>mining</a:t>
            </a:r>
            <a:r>
              <a:rPr lang="es-ES_tradnl" altLang="es-CL" sz="1400" dirty="0" smtClean="0"/>
              <a:t> </a:t>
            </a:r>
            <a:br>
              <a:rPr lang="es-ES_tradnl" altLang="es-CL" sz="1400" dirty="0" smtClean="0"/>
            </a:br>
            <a:r>
              <a:rPr lang="es-ES_tradnl" altLang="es-CL" sz="1400" dirty="0" smtClean="0"/>
              <a:t>en la industria (Falabella, Sura, Consorcio) </a:t>
            </a:r>
          </a:p>
          <a:p>
            <a:pPr eaLnBrk="1" hangingPunct="1"/>
            <a:r>
              <a:rPr lang="es-ES_tradnl" altLang="es-CL" sz="1400" dirty="0" smtClean="0"/>
              <a:t>Profesor </a:t>
            </a:r>
            <a:r>
              <a:rPr lang="es-ES_tradnl" altLang="es-CL" sz="1400" dirty="0" err="1" smtClean="0"/>
              <a:t>Part</a:t>
            </a:r>
            <a:r>
              <a:rPr lang="es-ES_tradnl" altLang="es-CL" sz="1400" dirty="0" smtClean="0"/>
              <a:t>-time en Inteligencia de Negocios, Universidad Mayor </a:t>
            </a:r>
          </a:p>
          <a:p>
            <a:pPr eaLnBrk="1" hangingPunct="1">
              <a:buFont typeface="Arial" charset="0"/>
              <a:buNone/>
            </a:pPr>
            <a:endParaRPr lang="es-ES_tradnl" altLang="es-CL" sz="1600" dirty="0" smtClean="0"/>
          </a:p>
          <a:p>
            <a:pPr eaLnBrk="1" hangingPunct="1">
              <a:buFont typeface="Arial" charset="0"/>
              <a:buNone/>
            </a:pPr>
            <a:r>
              <a:rPr lang="es-CL" altLang="es-CL" sz="1600" dirty="0"/>
              <a:t>Profesional de PROSE Chile: Rodrigo </a:t>
            </a:r>
            <a:r>
              <a:rPr lang="es-CL" altLang="es-CL" sz="1600" dirty="0" err="1"/>
              <a:t>Joannon</a:t>
            </a:r>
            <a:r>
              <a:rPr lang="es-CL" altLang="es-CL" sz="1600" dirty="0"/>
              <a:t> </a:t>
            </a:r>
          </a:p>
          <a:p>
            <a:pPr eaLnBrk="1" hangingPunct="1"/>
            <a:r>
              <a:rPr lang="es-CL" altLang="es-CL" sz="1400" dirty="0"/>
              <a:t>Jefe Departamento de Estudios en </a:t>
            </a:r>
            <a:r>
              <a:rPr lang="es-CL" altLang="es-CL" sz="1400" dirty="0" smtClean="0"/>
              <a:t>PROSE </a:t>
            </a:r>
            <a:r>
              <a:rPr lang="es-CL" altLang="es-CL" sz="1400" dirty="0"/>
              <a:t>Chile</a:t>
            </a:r>
          </a:p>
          <a:p>
            <a:pPr eaLnBrk="1" hangingPunct="1"/>
            <a:r>
              <a:rPr lang="es-CL" altLang="es-CL" sz="1400" dirty="0"/>
              <a:t>Ingeniero Civil Industrial con experiencia en seguridad en la industria del seguro vehículos motorizados</a:t>
            </a:r>
          </a:p>
        </p:txBody>
      </p:sp>
      <p:sp>
        <p:nvSpPr>
          <p:cNvPr id="22532" name="2 CuadroTexto"/>
          <p:cNvSpPr txBox="1">
            <a:spLocks noChangeArrowheads="1"/>
          </p:cNvSpPr>
          <p:nvPr/>
        </p:nvSpPr>
        <p:spPr bwMode="auto">
          <a:xfrm>
            <a:off x="395536" y="116632"/>
            <a:ext cx="70564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charset="0"/>
              <a:buChar char="•"/>
              <a:defRPr sz="2400">
                <a:solidFill>
                  <a:schemeClr val="tx1"/>
                </a:solidFill>
                <a:latin typeface="Verdana" pitchFamily="34" charset="0"/>
              </a:defRPr>
            </a:lvl1pPr>
            <a:lvl2pPr marL="742950" indent="-285750">
              <a:spcBef>
                <a:spcPct val="20000"/>
              </a:spcBef>
              <a:buFont typeface="Arial" charset="0"/>
              <a:buChar char="–"/>
              <a:defRPr sz="2000">
                <a:solidFill>
                  <a:schemeClr val="tx1"/>
                </a:solidFill>
                <a:latin typeface="Verdana" pitchFamily="34" charset="0"/>
              </a:defRPr>
            </a:lvl2pPr>
            <a:lvl3pPr marL="1143000" indent="-228600">
              <a:spcBef>
                <a:spcPct val="20000"/>
              </a:spcBef>
              <a:buFont typeface="Arial" charset="0"/>
              <a:buChar char="•"/>
              <a:defRPr sz="2400">
                <a:solidFill>
                  <a:schemeClr val="tx1"/>
                </a:solidFill>
                <a:latin typeface="Verdana" pitchFamily="34" charset="0"/>
              </a:defRPr>
            </a:lvl3pPr>
            <a:lvl4pPr marL="1600200" indent="-228600">
              <a:spcBef>
                <a:spcPct val="20000"/>
              </a:spcBef>
              <a:buFont typeface="Arial" charset="0"/>
              <a:buChar char="–"/>
              <a:defRPr sz="2000">
                <a:solidFill>
                  <a:schemeClr val="tx1"/>
                </a:solidFill>
                <a:latin typeface="Verdana" pitchFamily="34" charset="0"/>
              </a:defRPr>
            </a:lvl4pPr>
            <a:lvl5pPr marL="2057400" indent="-228600">
              <a:spcBef>
                <a:spcPct val="20000"/>
              </a:spcBef>
              <a:buFont typeface="Arial" charset="0"/>
              <a:buChar char="»"/>
              <a:defRPr sz="2000">
                <a:solidFill>
                  <a:schemeClr val="tx1"/>
                </a:solidFill>
                <a:latin typeface="Verdana"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Verdana"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Verdana"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Verdana"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Verdana" pitchFamily="34" charset="0"/>
              </a:defRPr>
            </a:lvl9pPr>
          </a:lstStyle>
          <a:p>
            <a:pPr marL="0" indent="0" eaLnBrk="1" hangingPunct="1">
              <a:spcBef>
                <a:spcPct val="0"/>
              </a:spcBef>
              <a:buNone/>
            </a:pPr>
            <a:r>
              <a:rPr lang="es-ES_tradnl" altLang="es-CL" dirty="0" smtClean="0"/>
              <a:t>El equipo del proyecto</a:t>
            </a:r>
            <a:endParaRPr lang="es-CL" altLang="es-CL" dirty="0">
              <a:latin typeface="Century Gothic" pitchFamily="34" charset="0"/>
            </a:endParaRPr>
          </a:p>
        </p:txBody>
      </p:sp>
      <p:pic>
        <p:nvPicPr>
          <p:cNvPr id="3074" name="Picture 2" descr="http://prisma.dcc.uchile.cl/admin/media/images/1408639682-bar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6074" y="2852936"/>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media.licdn.com/mpr/mpr/shrinknp_200_200/p/8/005/05b/030/2ccff6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81652" y="3717032"/>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ingenieria.uchile.cl/u/ImageServlet?idDocumento=97393&amp;indice=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22157" y="836712"/>
            <a:ext cx="571500" cy="5953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media.licdn.com/mpr/mpr/shrinknp_200_200/p/7/005/022/2a3/2cd1098.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84368" y="2060848"/>
            <a:ext cx="544620" cy="54462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84368" y="4641304"/>
            <a:ext cx="576064" cy="576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2" name="1 Objeto"/>
          <p:cNvGraphicFramePr>
            <a:graphicFrameLocks noChangeAspect="1"/>
          </p:cNvGraphicFramePr>
          <p:nvPr>
            <p:extLst>
              <p:ext uri="{D42A27DB-BD31-4B8C-83A1-F6EECF244321}">
                <p14:modId xmlns:p14="http://schemas.microsoft.com/office/powerpoint/2010/main" val="3175721385"/>
              </p:ext>
            </p:extLst>
          </p:nvPr>
        </p:nvGraphicFramePr>
        <p:xfrm>
          <a:off x="7620752" y="5445224"/>
          <a:ext cx="1226708" cy="653926"/>
        </p:xfrm>
        <a:graphic>
          <a:graphicData uri="http://schemas.openxmlformats.org/presentationml/2006/ole">
            <mc:AlternateContent xmlns:mc="http://schemas.openxmlformats.org/markup-compatibility/2006">
              <mc:Choice xmlns:v="urn:schemas-microsoft-com:vml" Requires="v">
                <p:oleObj spid="_x0000_s2073" r:id="rId9" imgW="1400168" imgH="742871" progId="">
                  <p:embed/>
                </p:oleObj>
              </mc:Choice>
              <mc:Fallback>
                <p:oleObj r:id="rId9" imgW="1400168" imgH="742871" progId="">
                  <p:embed/>
                  <p:pic>
                    <p:nvPicPr>
                      <p:cNvPr id="0" name="3 Objet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20752" y="5445224"/>
                        <a:ext cx="1226708" cy="653926"/>
                      </a:xfrm>
                      <a:prstGeom prst="rect">
                        <a:avLst/>
                      </a:prstGeom>
                      <a:solidFill>
                        <a:srgbClr val="FFFFFF">
                          <a:alpha val="0"/>
                        </a:srgbClr>
                      </a:solidFill>
                      <a:ln>
                        <a:noFill/>
                      </a:ln>
                    </p:spPr>
                  </p:pic>
                </p:oleObj>
              </mc:Fallback>
            </mc:AlternateContent>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p:cNvSpPr>
            <a:spLocks noGrp="1" noChangeArrowheads="1"/>
          </p:cNvSpPr>
          <p:nvPr>
            <p:ph idx="1"/>
          </p:nvPr>
        </p:nvSpPr>
        <p:spPr>
          <a:xfrm>
            <a:off x="395536" y="1412776"/>
            <a:ext cx="8496944" cy="5256584"/>
          </a:xfrm>
        </p:spPr>
        <p:txBody>
          <a:bodyPr>
            <a:normAutofit/>
          </a:bodyPr>
          <a:lstStyle/>
          <a:p>
            <a:pPr eaLnBrk="1" hangingPunct="1"/>
            <a:r>
              <a:rPr lang="es-ES_tradnl" altLang="es-CL" sz="2000" dirty="0" smtClean="0"/>
              <a:t>Problema muy relevante: </a:t>
            </a:r>
            <a:r>
              <a:rPr lang="es-ES_tradnl" altLang="es-CL" sz="2000" b="1" dirty="0" smtClean="0"/>
              <a:t>Robo de vehículos. </a:t>
            </a:r>
          </a:p>
          <a:p>
            <a:pPr eaLnBrk="1" hangingPunct="1"/>
            <a:endParaRPr lang="es-ES_tradnl" altLang="es-CL" sz="2000" dirty="0"/>
          </a:p>
          <a:p>
            <a:pPr eaLnBrk="1" hangingPunct="1"/>
            <a:r>
              <a:rPr lang="es-ES_tradnl" altLang="es-CL" sz="2000" dirty="0" smtClean="0"/>
              <a:t>Soluciones existentes no consideran las </a:t>
            </a:r>
            <a:r>
              <a:rPr lang="es-ES_tradnl" altLang="es-CL" sz="2000" b="1" dirty="0" smtClean="0"/>
              <a:t>nuevas tecnologías</a:t>
            </a:r>
            <a:r>
              <a:rPr lang="es-ES_tradnl" altLang="es-CL" sz="2000" dirty="0" smtClean="0"/>
              <a:t> en forma adecuada. </a:t>
            </a:r>
          </a:p>
          <a:p>
            <a:pPr eaLnBrk="1" hangingPunct="1"/>
            <a:endParaRPr lang="es-ES_tradnl" altLang="es-CL" sz="2000" dirty="0"/>
          </a:p>
          <a:p>
            <a:pPr eaLnBrk="1" hangingPunct="1"/>
            <a:r>
              <a:rPr lang="es-ES_tradnl" altLang="es-CL" sz="2000" dirty="0" smtClean="0"/>
              <a:t>Equipo con </a:t>
            </a:r>
            <a:r>
              <a:rPr lang="es-ES_tradnl" altLang="es-CL" sz="2000" b="1" dirty="0" smtClean="0"/>
              <a:t>excelente formación y capacidad</a:t>
            </a:r>
            <a:r>
              <a:rPr lang="es-ES_tradnl" altLang="es-CL" sz="2000" dirty="0" smtClean="0"/>
              <a:t> para este proyecto.</a:t>
            </a:r>
          </a:p>
          <a:p>
            <a:pPr eaLnBrk="1" hangingPunct="1"/>
            <a:endParaRPr lang="es-ES_tradnl" altLang="es-CL" sz="2000" dirty="0"/>
          </a:p>
          <a:p>
            <a:pPr eaLnBrk="1" hangingPunct="1"/>
            <a:r>
              <a:rPr lang="es-ES_tradnl" altLang="es-CL" sz="2000" dirty="0" smtClean="0"/>
              <a:t>Entidades interesadas en el proyecto </a:t>
            </a:r>
            <a:r>
              <a:rPr lang="es-ES_tradnl" altLang="es-CL" sz="2000" b="1" dirty="0" smtClean="0"/>
              <a:t>muy pertinente</a:t>
            </a:r>
            <a:r>
              <a:rPr lang="es-ES_tradnl" altLang="es-CL" sz="2000" dirty="0" smtClean="0"/>
              <a:t> al problema (PROSE Chile y Carabineros de Chile). </a:t>
            </a:r>
          </a:p>
          <a:p>
            <a:pPr eaLnBrk="1" hangingPunct="1"/>
            <a:endParaRPr lang="es-ES_tradnl" altLang="es-CL" sz="2000" dirty="0" smtClean="0"/>
          </a:p>
          <a:p>
            <a:pPr eaLnBrk="1" hangingPunct="1"/>
            <a:r>
              <a:rPr lang="es-ES_tradnl" altLang="es-CL" sz="2000" dirty="0" smtClean="0"/>
              <a:t>Enorme</a:t>
            </a:r>
            <a:r>
              <a:rPr lang="es-ES_tradnl" altLang="es-CL" sz="2000" b="1" dirty="0" smtClean="0"/>
              <a:t> impacto</a:t>
            </a:r>
            <a:r>
              <a:rPr lang="es-ES_tradnl" altLang="es-CL" sz="2000" dirty="0" smtClean="0"/>
              <a:t> </a:t>
            </a:r>
            <a:r>
              <a:rPr lang="es-ES_tradnl" altLang="es-CL" sz="2000" b="1" dirty="0" smtClean="0"/>
              <a:t>económico y social</a:t>
            </a:r>
            <a:r>
              <a:rPr lang="es-ES_tradnl" altLang="es-CL" sz="2000" dirty="0" smtClean="0"/>
              <a:t>. </a:t>
            </a:r>
            <a:endParaRPr lang="es-ES_tradnl" altLang="es-CL" sz="2000" dirty="0"/>
          </a:p>
          <a:p>
            <a:pPr eaLnBrk="1" hangingPunct="1"/>
            <a:endParaRPr lang="es-ES_tradnl" altLang="es-CL" sz="2000" dirty="0"/>
          </a:p>
          <a:p>
            <a:pPr eaLnBrk="1" hangingPunct="1"/>
            <a:r>
              <a:rPr lang="es-ES_tradnl" altLang="es-CL" sz="2000" dirty="0" smtClean="0"/>
              <a:t>Inmenso potencial para </a:t>
            </a:r>
            <a:r>
              <a:rPr lang="es-ES_tradnl" altLang="es-CL" sz="2000" b="1" dirty="0" smtClean="0"/>
              <a:t>transferencia tecnológica</a:t>
            </a:r>
            <a:r>
              <a:rPr lang="es-ES_tradnl" altLang="es-CL" sz="2000" dirty="0" smtClean="0"/>
              <a:t>.</a:t>
            </a:r>
          </a:p>
        </p:txBody>
      </p:sp>
      <p:sp>
        <p:nvSpPr>
          <p:cNvPr id="22532" name="2 CuadroTexto"/>
          <p:cNvSpPr txBox="1">
            <a:spLocks noChangeArrowheads="1"/>
          </p:cNvSpPr>
          <p:nvPr/>
        </p:nvSpPr>
        <p:spPr bwMode="auto">
          <a:xfrm>
            <a:off x="395536" y="404664"/>
            <a:ext cx="70564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charset="0"/>
              <a:buChar char="•"/>
              <a:defRPr sz="2400">
                <a:solidFill>
                  <a:schemeClr val="tx1"/>
                </a:solidFill>
                <a:latin typeface="Verdana" pitchFamily="34" charset="0"/>
              </a:defRPr>
            </a:lvl1pPr>
            <a:lvl2pPr marL="742950" indent="-285750">
              <a:spcBef>
                <a:spcPct val="20000"/>
              </a:spcBef>
              <a:buFont typeface="Arial" charset="0"/>
              <a:buChar char="–"/>
              <a:defRPr sz="2000">
                <a:solidFill>
                  <a:schemeClr val="tx1"/>
                </a:solidFill>
                <a:latin typeface="Verdana" pitchFamily="34" charset="0"/>
              </a:defRPr>
            </a:lvl2pPr>
            <a:lvl3pPr marL="1143000" indent="-228600">
              <a:spcBef>
                <a:spcPct val="20000"/>
              </a:spcBef>
              <a:buFont typeface="Arial" charset="0"/>
              <a:buChar char="•"/>
              <a:defRPr sz="2400">
                <a:solidFill>
                  <a:schemeClr val="tx1"/>
                </a:solidFill>
                <a:latin typeface="Verdana" pitchFamily="34" charset="0"/>
              </a:defRPr>
            </a:lvl3pPr>
            <a:lvl4pPr marL="1600200" indent="-228600">
              <a:spcBef>
                <a:spcPct val="20000"/>
              </a:spcBef>
              <a:buFont typeface="Arial" charset="0"/>
              <a:buChar char="–"/>
              <a:defRPr sz="2000">
                <a:solidFill>
                  <a:schemeClr val="tx1"/>
                </a:solidFill>
                <a:latin typeface="Verdana" pitchFamily="34" charset="0"/>
              </a:defRPr>
            </a:lvl4pPr>
            <a:lvl5pPr marL="2057400" indent="-228600">
              <a:spcBef>
                <a:spcPct val="20000"/>
              </a:spcBef>
              <a:buFont typeface="Arial" charset="0"/>
              <a:buChar char="»"/>
              <a:defRPr sz="2000">
                <a:solidFill>
                  <a:schemeClr val="tx1"/>
                </a:solidFill>
                <a:latin typeface="Verdana"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Verdana"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Verdana"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Verdana"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Verdana" pitchFamily="34" charset="0"/>
              </a:defRPr>
            </a:lvl9pPr>
          </a:lstStyle>
          <a:p>
            <a:pPr marL="0" indent="0" eaLnBrk="1" hangingPunct="1">
              <a:spcBef>
                <a:spcPct val="0"/>
              </a:spcBef>
              <a:buNone/>
            </a:pPr>
            <a:r>
              <a:rPr lang="es-ES_tradnl" altLang="es-CL" dirty="0" smtClean="0"/>
              <a:t>Resumen</a:t>
            </a:r>
            <a:endParaRPr lang="es-CL" altLang="es-CL" dirty="0">
              <a:latin typeface="Century Gothic" pitchFamily="34" charset="0"/>
            </a:endParaRPr>
          </a:p>
        </p:txBody>
      </p:sp>
    </p:spTree>
    <p:extLst>
      <p:ext uri="{BB962C8B-B14F-4D97-AF65-F5344CB8AC3E}">
        <p14:creationId xmlns:p14="http://schemas.microsoft.com/office/powerpoint/2010/main" val="34483796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4 Grupo"/>
          <p:cNvGrpSpPr/>
          <p:nvPr/>
        </p:nvGrpSpPr>
        <p:grpSpPr>
          <a:xfrm>
            <a:off x="203442" y="908720"/>
            <a:ext cx="8328997" cy="2160239"/>
            <a:chOff x="203442" y="1052736"/>
            <a:chExt cx="8328997" cy="2160239"/>
          </a:xfrm>
        </p:grpSpPr>
        <p:sp>
          <p:nvSpPr>
            <p:cNvPr id="2" name="1 Rectángulo"/>
            <p:cNvSpPr/>
            <p:nvPr/>
          </p:nvSpPr>
          <p:spPr>
            <a:xfrm>
              <a:off x="203442" y="1052736"/>
              <a:ext cx="8328997" cy="1015663"/>
            </a:xfrm>
            <a:prstGeom prst="rect">
              <a:avLst/>
            </a:prstGeom>
          </p:spPr>
          <p:txBody>
            <a:bodyPr wrap="square">
              <a:spAutoFit/>
            </a:bodyPr>
            <a:lstStyle/>
            <a:p>
              <a:r>
                <a:rPr lang="es-ES_tradnl" altLang="es-CL" sz="2000" dirty="0">
                  <a:latin typeface="+mn-lt"/>
                </a:rPr>
                <a:t>El </a:t>
              </a:r>
              <a:r>
                <a:rPr lang="es-ES_tradnl" altLang="es-CL" sz="2000" b="1" dirty="0">
                  <a:latin typeface="+mn-lt"/>
                </a:rPr>
                <a:t>robo </a:t>
              </a:r>
              <a:r>
                <a:rPr lang="es-ES_tradnl" altLang="es-CL" sz="2000" b="1" dirty="0" smtClean="0">
                  <a:latin typeface="+mn-lt"/>
                </a:rPr>
                <a:t>de vehículos o accesorios de vehículos</a:t>
              </a:r>
              <a:r>
                <a:rPr lang="es-ES_tradnl" altLang="es-CL" sz="2000" dirty="0" smtClean="0">
                  <a:latin typeface="+mn-lt"/>
                </a:rPr>
                <a:t> </a:t>
              </a:r>
            </a:p>
            <a:p>
              <a:r>
                <a:rPr lang="es-ES_tradnl" altLang="es-CL" sz="2000" dirty="0" smtClean="0">
                  <a:latin typeface="+mn-lt"/>
                </a:rPr>
                <a:t>es un problema que afecta a toda la sociedad en Chile y </a:t>
              </a:r>
            </a:p>
            <a:p>
              <a:r>
                <a:rPr lang="es-ES_tradnl" altLang="es-CL" sz="2000" dirty="0" smtClean="0">
                  <a:latin typeface="+mn-lt"/>
                </a:rPr>
                <a:t>en el mundo. </a:t>
              </a:r>
            </a:p>
          </p:txBody>
        </p:sp>
        <p:pic>
          <p:nvPicPr>
            <p:cNvPr id="1026" name="Picture 2" descr="https://microjuriscl.files.wordpress.com/2012/11/shutterstock_11580808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58446" y="1753728"/>
              <a:ext cx="2184501" cy="14592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5 Grupo"/>
          <p:cNvGrpSpPr/>
          <p:nvPr/>
        </p:nvGrpSpPr>
        <p:grpSpPr>
          <a:xfrm>
            <a:off x="539552" y="2924944"/>
            <a:ext cx="7780797" cy="1440160"/>
            <a:chOff x="539552" y="3212975"/>
            <a:chExt cx="7780797" cy="1440160"/>
          </a:xfrm>
        </p:grpSpPr>
        <p:pic>
          <p:nvPicPr>
            <p:cNvPr id="1032" name="Picture 8" descr="http://1.bp.blogspot.com/-1xTe6fs5LeU/TfMWL03PgFI/AAAAAAAAW6c/xWE7kD8BSWk/s1600/robo+autos+chile+bolivia.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176" y="3212975"/>
              <a:ext cx="2164173" cy="1440160"/>
            </a:xfrm>
            <a:prstGeom prst="rect">
              <a:avLst/>
            </a:prstGeom>
            <a:noFill/>
            <a:extLst>
              <a:ext uri="{909E8E84-426E-40DD-AFC4-6F175D3DCCD1}">
                <a14:hiddenFill xmlns:a14="http://schemas.microsoft.com/office/drawing/2010/main">
                  <a:solidFill>
                    <a:srgbClr val="FFFFFF"/>
                  </a:solidFill>
                </a14:hiddenFill>
              </a:ext>
            </a:extLst>
          </p:spPr>
        </p:pic>
        <p:sp>
          <p:nvSpPr>
            <p:cNvPr id="3" name="2 CuadroTexto"/>
            <p:cNvSpPr txBox="1"/>
            <p:nvPr/>
          </p:nvSpPr>
          <p:spPr>
            <a:xfrm>
              <a:off x="539552" y="3501008"/>
              <a:ext cx="4788490" cy="707886"/>
            </a:xfrm>
            <a:prstGeom prst="rect">
              <a:avLst/>
            </a:prstGeom>
            <a:noFill/>
          </p:spPr>
          <p:txBody>
            <a:bodyPr wrap="none" rtlCol="0">
              <a:spAutoFit/>
            </a:bodyPr>
            <a:lstStyle/>
            <a:p>
              <a:r>
                <a:rPr lang="es-ES_tradnl" altLang="es-CL" sz="2000" dirty="0">
                  <a:latin typeface="+mn-lt"/>
                </a:rPr>
                <a:t>Últimamente aumentó en el país el </a:t>
              </a:r>
            </a:p>
            <a:p>
              <a:r>
                <a:rPr lang="es-ES_tradnl" altLang="es-CL" sz="2000" dirty="0">
                  <a:latin typeface="+mn-lt"/>
                </a:rPr>
                <a:t>robo de vehículos </a:t>
              </a:r>
              <a:r>
                <a:rPr lang="es-ES_tradnl" altLang="es-CL" sz="2000" b="1" dirty="0">
                  <a:latin typeface="+mn-lt"/>
                </a:rPr>
                <a:t>con violencia</a:t>
              </a:r>
              <a:r>
                <a:rPr lang="es-ES_tradnl" altLang="es-CL" sz="2000" dirty="0" smtClean="0">
                  <a:latin typeface="+mn-lt"/>
                </a:rPr>
                <a:t>.</a:t>
              </a:r>
              <a:endParaRPr lang="es-ES_tradnl" altLang="es-CL" sz="2000" dirty="0">
                <a:latin typeface="+mn-lt"/>
              </a:endParaRPr>
            </a:p>
          </p:txBody>
        </p:sp>
      </p:grpSp>
      <p:sp>
        <p:nvSpPr>
          <p:cNvPr id="20" name="2 CuadroTexto"/>
          <p:cNvSpPr txBox="1">
            <a:spLocks noChangeArrowheads="1"/>
          </p:cNvSpPr>
          <p:nvPr/>
        </p:nvSpPr>
        <p:spPr bwMode="auto">
          <a:xfrm>
            <a:off x="286735" y="260648"/>
            <a:ext cx="70564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charset="0"/>
              <a:buChar char="•"/>
              <a:defRPr sz="2400">
                <a:solidFill>
                  <a:schemeClr val="tx1"/>
                </a:solidFill>
                <a:latin typeface="Verdana" pitchFamily="34" charset="0"/>
              </a:defRPr>
            </a:lvl1pPr>
            <a:lvl2pPr marL="742950" indent="-285750">
              <a:spcBef>
                <a:spcPct val="20000"/>
              </a:spcBef>
              <a:buFont typeface="Arial" charset="0"/>
              <a:buChar char="–"/>
              <a:defRPr sz="2000">
                <a:solidFill>
                  <a:schemeClr val="tx1"/>
                </a:solidFill>
                <a:latin typeface="Verdana" pitchFamily="34" charset="0"/>
              </a:defRPr>
            </a:lvl2pPr>
            <a:lvl3pPr marL="1143000" indent="-228600">
              <a:spcBef>
                <a:spcPct val="20000"/>
              </a:spcBef>
              <a:buFont typeface="Arial" charset="0"/>
              <a:buChar char="•"/>
              <a:defRPr sz="2400">
                <a:solidFill>
                  <a:schemeClr val="tx1"/>
                </a:solidFill>
                <a:latin typeface="Verdana" pitchFamily="34" charset="0"/>
              </a:defRPr>
            </a:lvl3pPr>
            <a:lvl4pPr marL="1600200" indent="-228600">
              <a:spcBef>
                <a:spcPct val="20000"/>
              </a:spcBef>
              <a:buFont typeface="Arial" charset="0"/>
              <a:buChar char="–"/>
              <a:defRPr sz="2000">
                <a:solidFill>
                  <a:schemeClr val="tx1"/>
                </a:solidFill>
                <a:latin typeface="Verdana" pitchFamily="34" charset="0"/>
              </a:defRPr>
            </a:lvl4pPr>
            <a:lvl5pPr marL="2057400" indent="-228600">
              <a:spcBef>
                <a:spcPct val="20000"/>
              </a:spcBef>
              <a:buFont typeface="Arial" charset="0"/>
              <a:buChar char="»"/>
              <a:defRPr sz="2000">
                <a:solidFill>
                  <a:schemeClr val="tx1"/>
                </a:solidFill>
                <a:latin typeface="Verdana"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Verdana"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Verdana"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Verdana"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Verdana" pitchFamily="34" charset="0"/>
              </a:defRPr>
            </a:lvl9pPr>
          </a:lstStyle>
          <a:p>
            <a:pPr marL="0" indent="0" eaLnBrk="1" hangingPunct="1">
              <a:spcBef>
                <a:spcPct val="0"/>
              </a:spcBef>
              <a:buNone/>
            </a:pPr>
            <a:r>
              <a:rPr lang="es-ES_tradnl" altLang="es-CL" dirty="0" smtClean="0"/>
              <a:t>El problema </a:t>
            </a:r>
            <a:endParaRPr lang="es-CL" altLang="es-CL" dirty="0">
              <a:latin typeface="Century Gothic" pitchFamily="34" charset="0"/>
            </a:endParaRPr>
          </a:p>
        </p:txBody>
      </p:sp>
      <p:grpSp>
        <p:nvGrpSpPr>
          <p:cNvPr id="16" name="15 Grupo"/>
          <p:cNvGrpSpPr/>
          <p:nvPr/>
        </p:nvGrpSpPr>
        <p:grpSpPr>
          <a:xfrm>
            <a:off x="260317" y="4581128"/>
            <a:ext cx="8434360" cy="2096935"/>
            <a:chOff x="260317" y="4581128"/>
            <a:chExt cx="8434360" cy="2096935"/>
          </a:xfrm>
        </p:grpSpPr>
        <p:sp>
          <p:nvSpPr>
            <p:cNvPr id="4" name="3 CuadroTexto"/>
            <p:cNvSpPr txBox="1"/>
            <p:nvPr/>
          </p:nvSpPr>
          <p:spPr>
            <a:xfrm>
              <a:off x="260317" y="4581128"/>
              <a:ext cx="8434360" cy="707886"/>
            </a:xfrm>
            <a:prstGeom prst="rect">
              <a:avLst/>
            </a:prstGeom>
            <a:noFill/>
          </p:spPr>
          <p:txBody>
            <a:bodyPr wrap="none" rtlCol="0">
              <a:spAutoFit/>
            </a:bodyPr>
            <a:lstStyle/>
            <a:p>
              <a:r>
                <a:rPr lang="es-ES_tradnl" altLang="es-CL" sz="2000" dirty="0">
                  <a:latin typeface="+mn-lt"/>
                </a:rPr>
                <a:t>Existen </a:t>
              </a:r>
              <a:r>
                <a:rPr lang="es-ES_tradnl" altLang="es-CL" sz="2000" b="1" dirty="0">
                  <a:latin typeface="+mn-lt"/>
                </a:rPr>
                <a:t>nuevas tecnologías</a:t>
              </a:r>
              <a:r>
                <a:rPr lang="es-ES_tradnl" altLang="es-CL" sz="2000" dirty="0">
                  <a:latin typeface="+mn-lt"/>
                </a:rPr>
                <a:t> cuyos </a:t>
              </a:r>
              <a:r>
                <a:rPr lang="es-ES_tradnl" altLang="es-CL" sz="2000" dirty="0" smtClean="0">
                  <a:latin typeface="+mn-lt"/>
                </a:rPr>
                <a:t>usos podrán </a:t>
              </a:r>
              <a:r>
                <a:rPr lang="es-ES_tradnl" altLang="es-CL" sz="2000" dirty="0">
                  <a:latin typeface="+mn-lt"/>
                </a:rPr>
                <a:t>apoyar </a:t>
              </a:r>
              <a:endParaRPr lang="es-ES_tradnl" altLang="es-CL" sz="2000" dirty="0" smtClean="0">
                <a:latin typeface="+mn-lt"/>
              </a:endParaRPr>
            </a:p>
            <a:p>
              <a:r>
                <a:rPr lang="es-ES_tradnl" altLang="es-CL" sz="2000" dirty="0" smtClean="0">
                  <a:latin typeface="+mn-lt"/>
                </a:rPr>
                <a:t>en </a:t>
              </a:r>
              <a:r>
                <a:rPr lang="es-ES_tradnl" altLang="es-CL" sz="2000" dirty="0">
                  <a:latin typeface="+mn-lt"/>
                </a:rPr>
                <a:t>una mayor comprensión y prevención de este tipo de delito. </a:t>
              </a:r>
            </a:p>
          </p:txBody>
        </p:sp>
        <p:grpSp>
          <p:nvGrpSpPr>
            <p:cNvPr id="9" name="8 Grupo"/>
            <p:cNvGrpSpPr/>
            <p:nvPr/>
          </p:nvGrpSpPr>
          <p:grpSpPr>
            <a:xfrm>
              <a:off x="1702965" y="5450530"/>
              <a:ext cx="875304" cy="714774"/>
              <a:chOff x="1646090" y="5666554"/>
              <a:chExt cx="875304" cy="714774"/>
            </a:xfrm>
          </p:grpSpPr>
          <p:pic>
            <p:nvPicPr>
              <p:cNvPr id="11" name="Picture 4" descr="https://pbs.twimg.com/profile_images/666407537084796928/YBGgi9B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10635" y="5666554"/>
                <a:ext cx="746213" cy="641960"/>
              </a:xfrm>
              <a:prstGeom prst="rect">
                <a:avLst/>
              </a:prstGeom>
              <a:noFill/>
              <a:extLst>
                <a:ext uri="{909E8E84-426E-40DD-AFC4-6F175D3DCCD1}">
                  <a14:hiddenFill xmlns:a14="http://schemas.microsoft.com/office/drawing/2010/main">
                    <a:solidFill>
                      <a:srgbClr val="FFFFFF"/>
                    </a:solidFill>
                  </a14:hiddenFill>
                </a:ext>
              </a:extLst>
            </p:spPr>
          </p:pic>
          <p:sp>
            <p:nvSpPr>
              <p:cNvPr id="12" name="11 CuadroTexto"/>
              <p:cNvSpPr txBox="1"/>
              <p:nvPr/>
            </p:nvSpPr>
            <p:spPr>
              <a:xfrm>
                <a:off x="1646090" y="6235700"/>
                <a:ext cx="875304" cy="145628"/>
              </a:xfrm>
              <a:prstGeom prst="rect">
                <a:avLst/>
              </a:prstGeom>
              <a:noFill/>
            </p:spPr>
            <p:txBody>
              <a:bodyPr wrap="none" rtlCol="0">
                <a:spAutoFit/>
              </a:bodyPr>
              <a:lstStyle/>
              <a:p>
                <a:pPr algn="ctr"/>
                <a:r>
                  <a:rPr lang="es-CL" sz="1600" dirty="0" smtClean="0">
                    <a:latin typeface="+mn-lt"/>
                  </a:rPr>
                  <a:t>Redes sociales </a:t>
                </a:r>
                <a:endParaRPr lang="es-CL" dirty="0"/>
              </a:p>
            </p:txBody>
          </p:sp>
        </p:grpSp>
        <p:pic>
          <p:nvPicPr>
            <p:cNvPr id="7" name="Picture 2" descr="http://www.bgsu.edu/content/dam/BGSU/college-of-arts-and-sciences/mathematics-and-statistics/images-c/comast/bigdata.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48755" y="5346433"/>
              <a:ext cx="1647650" cy="85456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9 Grupo"/>
            <p:cNvGrpSpPr/>
            <p:nvPr/>
          </p:nvGrpSpPr>
          <p:grpSpPr>
            <a:xfrm>
              <a:off x="5998302" y="5284862"/>
              <a:ext cx="1588897" cy="1393201"/>
              <a:chOff x="5998302" y="5284862"/>
              <a:chExt cx="1588897" cy="1393201"/>
            </a:xfrm>
          </p:grpSpPr>
          <p:sp>
            <p:nvSpPr>
              <p:cNvPr id="8" name="7 CuadroTexto"/>
              <p:cNvSpPr txBox="1"/>
              <p:nvPr/>
            </p:nvSpPr>
            <p:spPr>
              <a:xfrm>
                <a:off x="5998302" y="6216398"/>
                <a:ext cx="1588897" cy="461665"/>
              </a:xfrm>
              <a:prstGeom prst="rect">
                <a:avLst/>
              </a:prstGeom>
              <a:noFill/>
            </p:spPr>
            <p:txBody>
              <a:bodyPr wrap="none" rtlCol="0">
                <a:spAutoFit/>
              </a:bodyPr>
              <a:lstStyle/>
              <a:p>
                <a:r>
                  <a:rPr lang="es-CL" sz="1600" dirty="0">
                    <a:latin typeface="+mn-lt"/>
                  </a:rPr>
                  <a:t>Visualización</a:t>
                </a:r>
                <a:r>
                  <a:rPr lang="es-CL" dirty="0" smtClean="0"/>
                  <a:t> </a:t>
                </a:r>
                <a:endParaRPr lang="es-CL" dirty="0"/>
              </a:p>
            </p:txBody>
          </p:sp>
          <p:pic>
            <p:nvPicPr>
              <p:cNvPr id="18" name="Imagen 2"/>
              <p:cNvPicPr/>
              <p:nvPr/>
            </p:nvPicPr>
            <p:blipFill>
              <a:blip r:embed="rId6"/>
              <a:stretch/>
            </p:blipFill>
            <p:spPr>
              <a:xfrm>
                <a:off x="6003997" y="5284862"/>
                <a:ext cx="1339176" cy="1096465"/>
              </a:xfrm>
              <a:prstGeom prst="rect">
                <a:avLst/>
              </a:prstGeom>
              <a:ln w="9360">
                <a:noFill/>
              </a:ln>
            </p:spPr>
          </p:pic>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2 CuadroTexto"/>
          <p:cNvSpPr txBox="1">
            <a:spLocks noChangeArrowheads="1"/>
          </p:cNvSpPr>
          <p:nvPr/>
        </p:nvSpPr>
        <p:spPr bwMode="auto">
          <a:xfrm>
            <a:off x="286735" y="260648"/>
            <a:ext cx="70564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charset="0"/>
              <a:buChar char="•"/>
              <a:defRPr sz="2400">
                <a:solidFill>
                  <a:schemeClr val="tx1"/>
                </a:solidFill>
                <a:latin typeface="Verdana" pitchFamily="34" charset="0"/>
              </a:defRPr>
            </a:lvl1pPr>
            <a:lvl2pPr marL="742950" indent="-285750">
              <a:spcBef>
                <a:spcPct val="20000"/>
              </a:spcBef>
              <a:buFont typeface="Arial" charset="0"/>
              <a:buChar char="–"/>
              <a:defRPr sz="2000">
                <a:solidFill>
                  <a:schemeClr val="tx1"/>
                </a:solidFill>
                <a:latin typeface="Verdana" pitchFamily="34" charset="0"/>
              </a:defRPr>
            </a:lvl2pPr>
            <a:lvl3pPr marL="1143000" indent="-228600">
              <a:spcBef>
                <a:spcPct val="20000"/>
              </a:spcBef>
              <a:buFont typeface="Arial" charset="0"/>
              <a:buChar char="•"/>
              <a:defRPr sz="2400">
                <a:solidFill>
                  <a:schemeClr val="tx1"/>
                </a:solidFill>
                <a:latin typeface="Verdana" pitchFamily="34" charset="0"/>
              </a:defRPr>
            </a:lvl3pPr>
            <a:lvl4pPr marL="1600200" indent="-228600">
              <a:spcBef>
                <a:spcPct val="20000"/>
              </a:spcBef>
              <a:buFont typeface="Arial" charset="0"/>
              <a:buChar char="–"/>
              <a:defRPr sz="2000">
                <a:solidFill>
                  <a:schemeClr val="tx1"/>
                </a:solidFill>
                <a:latin typeface="Verdana" pitchFamily="34" charset="0"/>
              </a:defRPr>
            </a:lvl4pPr>
            <a:lvl5pPr marL="2057400" indent="-228600">
              <a:spcBef>
                <a:spcPct val="20000"/>
              </a:spcBef>
              <a:buFont typeface="Arial" charset="0"/>
              <a:buChar char="»"/>
              <a:defRPr sz="2000">
                <a:solidFill>
                  <a:schemeClr val="tx1"/>
                </a:solidFill>
                <a:latin typeface="Verdana"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Verdana"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Verdana"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Verdana"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Verdana" pitchFamily="34" charset="0"/>
              </a:defRPr>
            </a:lvl9pPr>
          </a:lstStyle>
          <a:p>
            <a:pPr marL="0" indent="0" eaLnBrk="1" hangingPunct="1">
              <a:spcBef>
                <a:spcPct val="0"/>
              </a:spcBef>
              <a:buNone/>
            </a:pPr>
            <a:r>
              <a:rPr lang="es-ES_tradnl" altLang="es-CL" dirty="0" smtClean="0"/>
              <a:t>Relevancia del problema </a:t>
            </a:r>
            <a:endParaRPr lang="es-CL" altLang="es-CL" dirty="0">
              <a:latin typeface="Century Gothic" pitchFamily="34" charset="0"/>
            </a:endParaRPr>
          </a:p>
        </p:txBody>
      </p:sp>
      <p:sp>
        <p:nvSpPr>
          <p:cNvPr id="10"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L"/>
          </a:p>
        </p:txBody>
      </p:sp>
      <p:grpSp>
        <p:nvGrpSpPr>
          <p:cNvPr id="4" name="3 Grupo"/>
          <p:cNvGrpSpPr/>
          <p:nvPr/>
        </p:nvGrpSpPr>
        <p:grpSpPr>
          <a:xfrm>
            <a:off x="70225" y="836712"/>
            <a:ext cx="4016154" cy="2254306"/>
            <a:chOff x="70225" y="836712"/>
            <a:chExt cx="4016154" cy="2254306"/>
          </a:xfrm>
        </p:grpSpPr>
        <p:grpSp>
          <p:nvGrpSpPr>
            <p:cNvPr id="2" name="1 Grupo"/>
            <p:cNvGrpSpPr/>
            <p:nvPr/>
          </p:nvGrpSpPr>
          <p:grpSpPr>
            <a:xfrm>
              <a:off x="268657" y="836712"/>
              <a:ext cx="3203513" cy="1823419"/>
              <a:chOff x="268657" y="836712"/>
              <a:chExt cx="3203513" cy="1823419"/>
            </a:xfrm>
          </p:grpSpPr>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8657" y="836712"/>
                <a:ext cx="3203513" cy="1577198"/>
              </a:xfrm>
              <a:prstGeom prst="rect">
                <a:avLst/>
              </a:prstGeom>
              <a:solidFill>
                <a:srgbClr val="FFFFFF"/>
              </a:solidFill>
            </p:spPr>
          </p:pic>
          <p:sp>
            <p:nvSpPr>
              <p:cNvPr id="16" name="Rectangle 5"/>
              <p:cNvSpPr>
                <a:spLocks noChangeArrowheads="1"/>
              </p:cNvSpPr>
              <p:nvPr/>
            </p:nvSpPr>
            <p:spPr bwMode="auto">
              <a:xfrm>
                <a:off x="827584" y="2167688"/>
                <a:ext cx="2202847"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tabLst>
                    <a:tab pos="2806700" algn="ctr"/>
                  </a:tabLst>
                  <a:defRPr>
                    <a:solidFill>
                      <a:schemeClr val="tx1"/>
                    </a:solidFill>
                    <a:latin typeface="Arial" pitchFamily="34" charset="0"/>
                    <a:cs typeface="Arial" pitchFamily="34" charset="0"/>
                  </a:defRPr>
                </a:lvl1pPr>
                <a:lvl2pPr>
                  <a:tabLst>
                    <a:tab pos="2806700" algn="ctr"/>
                  </a:tabLst>
                  <a:defRPr>
                    <a:solidFill>
                      <a:schemeClr val="tx1"/>
                    </a:solidFill>
                    <a:latin typeface="Arial" pitchFamily="34" charset="0"/>
                    <a:cs typeface="Arial" pitchFamily="34" charset="0"/>
                  </a:defRPr>
                </a:lvl2pPr>
                <a:lvl3pPr>
                  <a:tabLst>
                    <a:tab pos="2806700" algn="ctr"/>
                  </a:tabLst>
                  <a:defRPr>
                    <a:solidFill>
                      <a:schemeClr val="tx1"/>
                    </a:solidFill>
                    <a:latin typeface="Arial" pitchFamily="34" charset="0"/>
                    <a:cs typeface="Arial" pitchFamily="34" charset="0"/>
                  </a:defRPr>
                </a:lvl3pPr>
                <a:lvl4pPr>
                  <a:tabLst>
                    <a:tab pos="2806700" algn="ctr"/>
                  </a:tabLst>
                  <a:defRPr>
                    <a:solidFill>
                      <a:schemeClr val="tx1"/>
                    </a:solidFill>
                    <a:latin typeface="Arial" pitchFamily="34" charset="0"/>
                    <a:cs typeface="Arial" pitchFamily="34" charset="0"/>
                  </a:defRPr>
                </a:lvl4pPr>
                <a:lvl5pPr>
                  <a:tabLst>
                    <a:tab pos="2806700" algn="ctr"/>
                  </a:tabLst>
                  <a:defRPr>
                    <a:solidFill>
                      <a:schemeClr val="tx1"/>
                    </a:solidFill>
                    <a:latin typeface="Arial" pitchFamily="34" charset="0"/>
                    <a:cs typeface="Arial" pitchFamily="34" charset="0"/>
                  </a:defRPr>
                </a:lvl5pPr>
                <a:lvl6pPr fontAlgn="base">
                  <a:spcBef>
                    <a:spcPct val="0"/>
                  </a:spcBef>
                  <a:spcAft>
                    <a:spcPct val="0"/>
                  </a:spcAft>
                  <a:tabLst>
                    <a:tab pos="2806700" algn="ctr"/>
                  </a:tabLst>
                  <a:defRPr>
                    <a:solidFill>
                      <a:schemeClr val="tx1"/>
                    </a:solidFill>
                    <a:latin typeface="Arial" pitchFamily="34" charset="0"/>
                    <a:cs typeface="Arial" pitchFamily="34" charset="0"/>
                  </a:defRPr>
                </a:lvl6pPr>
                <a:lvl7pPr fontAlgn="base">
                  <a:spcBef>
                    <a:spcPct val="0"/>
                  </a:spcBef>
                  <a:spcAft>
                    <a:spcPct val="0"/>
                  </a:spcAft>
                  <a:tabLst>
                    <a:tab pos="2806700" algn="ctr"/>
                  </a:tabLst>
                  <a:defRPr>
                    <a:solidFill>
                      <a:schemeClr val="tx1"/>
                    </a:solidFill>
                    <a:latin typeface="Arial" pitchFamily="34" charset="0"/>
                    <a:cs typeface="Arial" pitchFamily="34" charset="0"/>
                  </a:defRPr>
                </a:lvl7pPr>
                <a:lvl8pPr fontAlgn="base">
                  <a:spcBef>
                    <a:spcPct val="0"/>
                  </a:spcBef>
                  <a:spcAft>
                    <a:spcPct val="0"/>
                  </a:spcAft>
                  <a:tabLst>
                    <a:tab pos="2806700" algn="ctr"/>
                  </a:tabLst>
                  <a:defRPr>
                    <a:solidFill>
                      <a:schemeClr val="tx1"/>
                    </a:solidFill>
                    <a:latin typeface="Arial" pitchFamily="34" charset="0"/>
                    <a:cs typeface="Arial" pitchFamily="34" charset="0"/>
                  </a:defRPr>
                </a:lvl8pPr>
                <a:lvl9pPr fontAlgn="base">
                  <a:spcBef>
                    <a:spcPct val="0"/>
                  </a:spcBef>
                  <a:spcAft>
                    <a:spcPct val="0"/>
                  </a:spcAft>
                  <a:tabLst>
                    <a:tab pos="2806700" algn="ctr"/>
                  </a:tabLst>
                  <a:defRPr>
                    <a:solidFill>
                      <a:schemeClr val="tx1"/>
                    </a:solidFill>
                    <a:latin typeface="Arial" pitchFamily="34" charset="0"/>
                    <a:cs typeface="Arial"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tab pos="2806700" algn="ctr"/>
                  </a:tabLst>
                </a:pPr>
                <a:r>
                  <a:rPr kumimoji="0" lang="es-ES" altLang="zh-CN" sz="1000" b="0" i="1"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r>
                <a:br>
                  <a:rPr kumimoji="0" lang="es-ES" altLang="zh-CN" sz="1000" b="0" i="1" u="none" strike="noStrike" cap="none" normalizeH="0" baseline="0" dirty="0" smtClean="0">
                    <a:ln>
                      <a:noFill/>
                    </a:ln>
                    <a:solidFill>
                      <a:schemeClr val="tx1"/>
                    </a:solidFill>
                    <a:effectLst/>
                    <a:latin typeface="Arial" pitchFamily="34" charset="0"/>
                    <a:ea typeface="Times New Roman" pitchFamily="18" charset="0"/>
                    <a:cs typeface="Arial" pitchFamily="34" charset="0"/>
                  </a:rPr>
                </a:br>
                <a:endParaRPr kumimoji="0" lang="es-CL" altLang="zh-CN"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2806700" algn="ctr"/>
                  </a:tabLst>
                </a:pPr>
                <a:r>
                  <a:rPr kumimoji="0" lang="es-CL" altLang="zh-CN" sz="1000" b="0" i="1" u="none" strike="noStrike" cap="none" normalizeH="0" baseline="30000" dirty="0" smtClean="0">
                    <a:ln>
                      <a:noFill/>
                    </a:ln>
                    <a:solidFill>
                      <a:srgbClr val="000000"/>
                    </a:solidFill>
                    <a:effectLst/>
                    <a:latin typeface="Arial" pitchFamily="34" charset="0"/>
                    <a:ea typeface="Liberation Serif"/>
                    <a:cs typeface="Arial" pitchFamily="34" charset="0"/>
                  </a:rPr>
                  <a:t>Fuente: Informe anual Carabineros, 2004-2014. INE.</a:t>
                </a:r>
                <a:endParaRPr kumimoji="0" lang="es-CL" altLang="zh-CN" sz="1800" b="0" i="0" u="none" strike="noStrike" cap="none" normalizeH="0" baseline="0" dirty="0" smtClean="0">
                  <a:ln>
                    <a:noFill/>
                  </a:ln>
                  <a:solidFill>
                    <a:schemeClr val="tx1"/>
                  </a:solidFill>
                  <a:effectLst/>
                  <a:latin typeface="Arial" pitchFamily="34" charset="0"/>
                  <a:cs typeface="Arial" pitchFamily="34" charset="0"/>
                </a:endParaRPr>
              </a:p>
            </p:txBody>
          </p:sp>
        </p:grpSp>
        <p:sp>
          <p:nvSpPr>
            <p:cNvPr id="15" name="14 CuadroTexto"/>
            <p:cNvSpPr txBox="1"/>
            <p:nvPr/>
          </p:nvSpPr>
          <p:spPr>
            <a:xfrm>
              <a:off x="70225" y="2660131"/>
              <a:ext cx="4016154" cy="430887"/>
            </a:xfrm>
            <a:prstGeom prst="rect">
              <a:avLst/>
            </a:prstGeom>
            <a:noFill/>
          </p:spPr>
          <p:txBody>
            <a:bodyPr wrap="square" rtlCol="0">
              <a:spAutoFit/>
            </a:bodyPr>
            <a:lstStyle/>
            <a:p>
              <a:r>
                <a:rPr lang="es-CL" sz="1100" dirty="0" smtClean="0">
                  <a:latin typeface="Verdana" pitchFamily="34" charset="0"/>
                </a:rPr>
                <a:t>Cantidad de robos de vehículos y robos de accesorios de vehículos anuales en Chile (2004- 2014)</a:t>
              </a:r>
              <a:endParaRPr lang="es-CL" sz="1100" dirty="0">
                <a:latin typeface="Verdana" pitchFamily="34" charset="0"/>
              </a:endParaRPr>
            </a:p>
          </p:txBody>
        </p:sp>
      </p:grpSp>
      <p:grpSp>
        <p:nvGrpSpPr>
          <p:cNvPr id="5" name="4 Grupo"/>
          <p:cNvGrpSpPr/>
          <p:nvPr/>
        </p:nvGrpSpPr>
        <p:grpSpPr>
          <a:xfrm>
            <a:off x="4572000" y="798127"/>
            <a:ext cx="3096344" cy="2292890"/>
            <a:chOff x="3923928" y="798127"/>
            <a:chExt cx="3096344" cy="2292890"/>
          </a:xfrm>
        </p:grpSpPr>
        <p:pic>
          <p:nvPicPr>
            <p:cNvPr id="2050" name="Gráfico 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3928" y="798127"/>
              <a:ext cx="2795588" cy="1599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16 CuadroTexto"/>
            <p:cNvSpPr txBox="1"/>
            <p:nvPr/>
          </p:nvSpPr>
          <p:spPr>
            <a:xfrm>
              <a:off x="4103948" y="2660130"/>
              <a:ext cx="2916324" cy="430887"/>
            </a:xfrm>
            <a:prstGeom prst="rect">
              <a:avLst/>
            </a:prstGeom>
            <a:noFill/>
          </p:spPr>
          <p:txBody>
            <a:bodyPr wrap="square" rtlCol="0">
              <a:spAutoFit/>
            </a:bodyPr>
            <a:lstStyle/>
            <a:p>
              <a:r>
                <a:rPr lang="es-CL" sz="1100" dirty="0" smtClean="0">
                  <a:latin typeface="Verdana" pitchFamily="34" charset="0"/>
                </a:rPr>
                <a:t>Tasa de robos con violencia del total de robo de autos de lujo (2011- 2016) </a:t>
              </a:r>
              <a:endParaRPr lang="es-CL" sz="1100" dirty="0">
                <a:latin typeface="Verdana" pitchFamily="34" charset="0"/>
              </a:endParaRPr>
            </a:p>
          </p:txBody>
        </p:sp>
      </p:grpSp>
      <p:sp>
        <p:nvSpPr>
          <p:cNvPr id="19" name="18 CuadroTexto"/>
          <p:cNvSpPr txBox="1"/>
          <p:nvPr/>
        </p:nvSpPr>
        <p:spPr>
          <a:xfrm>
            <a:off x="286734" y="3285564"/>
            <a:ext cx="3133137" cy="738664"/>
          </a:xfrm>
          <a:prstGeom prst="rect">
            <a:avLst/>
          </a:prstGeom>
          <a:noFill/>
        </p:spPr>
        <p:txBody>
          <a:bodyPr wrap="square" rtlCol="0">
            <a:spAutoFit/>
          </a:bodyPr>
          <a:lstStyle/>
          <a:p>
            <a:r>
              <a:rPr lang="es-CL" sz="1400" dirty="0" smtClean="0">
                <a:latin typeface="Verdana" pitchFamily="34" charset="0"/>
              </a:rPr>
              <a:t>Costo promedio de un vehículo asegurado robado y no recuperado: </a:t>
            </a:r>
            <a:r>
              <a:rPr lang="es-CL" sz="1400" b="1" dirty="0" smtClean="0">
                <a:latin typeface="Verdana" pitchFamily="34" charset="0"/>
              </a:rPr>
              <a:t>CLP$5.000.000</a:t>
            </a:r>
            <a:r>
              <a:rPr lang="es-CL" sz="1400" dirty="0" smtClean="0">
                <a:latin typeface="Verdana" pitchFamily="34" charset="0"/>
              </a:rPr>
              <a:t>. </a:t>
            </a:r>
            <a:endParaRPr lang="es-CL" sz="1400" dirty="0">
              <a:latin typeface="Verdana" pitchFamily="34" charset="0"/>
            </a:endParaRPr>
          </a:p>
        </p:txBody>
      </p:sp>
      <p:sp>
        <p:nvSpPr>
          <p:cNvPr id="22" name="21 CuadroTexto"/>
          <p:cNvSpPr txBox="1"/>
          <p:nvPr/>
        </p:nvSpPr>
        <p:spPr>
          <a:xfrm>
            <a:off x="4572000" y="3285564"/>
            <a:ext cx="3888432" cy="954107"/>
          </a:xfrm>
          <a:prstGeom prst="rect">
            <a:avLst/>
          </a:prstGeom>
          <a:noFill/>
        </p:spPr>
        <p:txBody>
          <a:bodyPr wrap="square" rtlCol="0">
            <a:spAutoFit/>
          </a:bodyPr>
          <a:lstStyle/>
          <a:p>
            <a:r>
              <a:rPr lang="es-CL" sz="1400" dirty="0">
                <a:latin typeface="Verdana" pitchFamily="34" charset="0"/>
              </a:rPr>
              <a:t>Pérdida monetaria total </a:t>
            </a:r>
            <a:r>
              <a:rPr lang="es-CL" sz="1400" dirty="0" smtClean="0">
                <a:latin typeface="Verdana" pitchFamily="34" charset="0"/>
              </a:rPr>
              <a:t>en 2015</a:t>
            </a:r>
            <a:r>
              <a:rPr lang="es-CL" sz="1400" dirty="0">
                <a:latin typeface="Verdana" pitchFamily="34" charset="0"/>
              </a:rPr>
              <a:t>: </a:t>
            </a:r>
            <a:endParaRPr lang="es-CL" sz="1400" dirty="0" smtClean="0">
              <a:latin typeface="Verdana" pitchFamily="34" charset="0"/>
            </a:endParaRPr>
          </a:p>
          <a:p>
            <a:r>
              <a:rPr lang="es-CL" sz="1400" b="1" dirty="0" smtClean="0">
                <a:latin typeface="Verdana" pitchFamily="34" charset="0"/>
              </a:rPr>
              <a:t>CLP$15.720 millones</a:t>
            </a:r>
            <a:r>
              <a:rPr lang="es-CL" sz="1400" dirty="0" smtClean="0">
                <a:latin typeface="Verdana" pitchFamily="34" charset="0"/>
              </a:rPr>
              <a:t>, </a:t>
            </a:r>
            <a:r>
              <a:rPr lang="es-CL" sz="1400" dirty="0">
                <a:latin typeface="Verdana" pitchFamily="34" charset="0"/>
              </a:rPr>
              <a:t>sólo considerando los vehículos no </a:t>
            </a:r>
            <a:r>
              <a:rPr lang="es-CL" sz="1400" dirty="0" smtClean="0">
                <a:latin typeface="Verdana" pitchFamily="34" charset="0"/>
              </a:rPr>
              <a:t>recuperados. </a:t>
            </a:r>
            <a:endParaRPr lang="es-CL" sz="1400" dirty="0">
              <a:latin typeface="Verdana" pitchFamily="34" charset="0"/>
            </a:endParaRPr>
          </a:p>
        </p:txBody>
      </p:sp>
      <p:grpSp>
        <p:nvGrpSpPr>
          <p:cNvPr id="2056" name="2055 Grupo"/>
          <p:cNvGrpSpPr/>
          <p:nvPr/>
        </p:nvGrpSpPr>
        <p:grpSpPr>
          <a:xfrm>
            <a:off x="204566" y="4476015"/>
            <a:ext cx="7319762" cy="2306771"/>
            <a:chOff x="204566" y="4476015"/>
            <a:chExt cx="7319762" cy="2306771"/>
          </a:xfrm>
        </p:grpSpPr>
        <p:sp>
          <p:nvSpPr>
            <p:cNvPr id="24" name="23 CuadroTexto"/>
            <p:cNvSpPr txBox="1"/>
            <p:nvPr/>
          </p:nvSpPr>
          <p:spPr>
            <a:xfrm>
              <a:off x="4935760" y="6351899"/>
              <a:ext cx="2588568" cy="430887"/>
            </a:xfrm>
            <a:prstGeom prst="rect">
              <a:avLst/>
            </a:prstGeom>
            <a:noFill/>
          </p:spPr>
          <p:txBody>
            <a:bodyPr wrap="square" rtlCol="0">
              <a:spAutoFit/>
            </a:bodyPr>
            <a:lstStyle/>
            <a:p>
              <a:r>
                <a:rPr lang="es-CL" sz="1100" dirty="0">
                  <a:latin typeface="Verdana" pitchFamily="34" charset="0"/>
                </a:rPr>
                <a:t>Promedio </a:t>
              </a:r>
              <a:r>
                <a:rPr lang="es-CL" sz="1100" dirty="0" smtClean="0">
                  <a:latin typeface="Verdana" pitchFamily="34" charset="0"/>
                </a:rPr>
                <a:t>mundial</a:t>
              </a:r>
              <a:r>
                <a:rPr lang="es-CL" sz="1100" dirty="0">
                  <a:latin typeface="Verdana" pitchFamily="34" charset="0"/>
                </a:rPr>
                <a:t>: </a:t>
              </a:r>
              <a:r>
                <a:rPr lang="es-CL" sz="1100" dirty="0" smtClean="0">
                  <a:latin typeface="Verdana" pitchFamily="34" charset="0"/>
                </a:rPr>
                <a:t>68,5 vehículos robados por 100.000 habitantes</a:t>
              </a:r>
              <a:endParaRPr lang="es-CL" sz="1100" dirty="0">
                <a:latin typeface="Verdana" pitchFamily="34" charset="0"/>
              </a:endParaRPr>
            </a:p>
          </p:txBody>
        </p:sp>
        <p:grpSp>
          <p:nvGrpSpPr>
            <p:cNvPr id="2055" name="2054 Grupo"/>
            <p:cNvGrpSpPr/>
            <p:nvPr/>
          </p:nvGrpSpPr>
          <p:grpSpPr>
            <a:xfrm>
              <a:off x="204566" y="4476015"/>
              <a:ext cx="4421218" cy="2091328"/>
              <a:chOff x="204566" y="4476015"/>
              <a:chExt cx="4421218" cy="2091328"/>
            </a:xfrm>
          </p:grpSpPr>
          <p:pic>
            <p:nvPicPr>
              <p:cNvPr id="20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566" y="4476015"/>
                <a:ext cx="4247784" cy="2091328"/>
              </a:xfrm>
              <a:prstGeom prst="rect">
                <a:avLst/>
              </a:prstGeom>
              <a:solidFill>
                <a:srgbClr val="FFFFFF"/>
              </a:solidFill>
              <a:ln w="9525">
                <a:solidFill>
                  <a:srgbClr val="000000"/>
                </a:solidFill>
                <a:miter lim="800000"/>
                <a:headEnd/>
                <a:tailEnd/>
              </a:ln>
              <a:extLst/>
            </p:spPr>
          </p:pic>
          <p:cxnSp>
            <p:nvCxnSpPr>
              <p:cNvPr id="18" name="17 Conector recto"/>
              <p:cNvCxnSpPr/>
              <p:nvPr/>
            </p:nvCxnSpPr>
            <p:spPr>
              <a:xfrm>
                <a:off x="500129" y="5826190"/>
                <a:ext cx="381642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20 Elipse"/>
              <p:cNvSpPr/>
              <p:nvPr/>
            </p:nvSpPr>
            <p:spPr>
              <a:xfrm>
                <a:off x="3471507" y="4987296"/>
                <a:ext cx="348414" cy="1440160"/>
              </a:xfrm>
              <a:prstGeom prst="ellips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8" name="27 CuadroTexto"/>
              <p:cNvSpPr txBox="1"/>
              <p:nvPr/>
            </p:nvSpPr>
            <p:spPr>
              <a:xfrm>
                <a:off x="463655" y="4495695"/>
                <a:ext cx="4162129" cy="515526"/>
              </a:xfrm>
              <a:prstGeom prst="rect">
                <a:avLst/>
              </a:prstGeom>
              <a:noFill/>
            </p:spPr>
            <p:txBody>
              <a:bodyPr wrap="square" rtlCol="0">
                <a:spAutoFit/>
              </a:bodyPr>
              <a:lstStyle/>
              <a:p>
                <a:pPr>
                  <a:lnSpc>
                    <a:spcPct val="150000"/>
                  </a:lnSpc>
                </a:pPr>
                <a:r>
                  <a:rPr lang="es-CL" sz="1100" dirty="0" smtClean="0">
                    <a:latin typeface="Verdana" pitchFamily="34" charset="0"/>
                  </a:rPr>
                  <a:t>Cantidad de vehículos robados por 100.000 habitantes</a:t>
                </a:r>
              </a:p>
              <a:p>
                <a:r>
                  <a:rPr lang="es-CL" sz="1100" dirty="0" smtClean="0">
                    <a:latin typeface="Verdana" pitchFamily="34" charset="0"/>
                  </a:rPr>
                  <a:t> </a:t>
                </a:r>
                <a:endParaRPr lang="es-CL" sz="1100" dirty="0">
                  <a:latin typeface="Verdana" pitchFamily="34" charset="0"/>
                </a:endParaRPr>
              </a:p>
            </p:txBody>
          </p:sp>
        </p:grpSp>
        <p:cxnSp>
          <p:nvCxnSpPr>
            <p:cNvPr id="23" name="22 Conector recto de flecha"/>
            <p:cNvCxnSpPr>
              <a:stCxn id="24" idx="1"/>
            </p:cNvCxnSpPr>
            <p:nvPr/>
          </p:nvCxnSpPr>
          <p:spPr>
            <a:xfrm flipH="1" flipV="1">
              <a:off x="4316554" y="5826191"/>
              <a:ext cx="619206" cy="7411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cxnSp>
        <p:nvCxnSpPr>
          <p:cNvPr id="2052" name="2051 Conector recto"/>
          <p:cNvCxnSpPr/>
          <p:nvPr/>
        </p:nvCxnSpPr>
        <p:spPr>
          <a:xfrm>
            <a:off x="204566" y="3212976"/>
            <a:ext cx="8543898" cy="72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38 Conector recto"/>
          <p:cNvCxnSpPr/>
          <p:nvPr/>
        </p:nvCxnSpPr>
        <p:spPr>
          <a:xfrm>
            <a:off x="169145" y="4149080"/>
            <a:ext cx="8543898" cy="72588"/>
          </a:xfrm>
          <a:prstGeom prst="line">
            <a:avLst/>
          </a:prstGeom>
        </p:spPr>
        <p:style>
          <a:lnRef idx="1">
            <a:schemeClr val="accent1"/>
          </a:lnRef>
          <a:fillRef idx="0">
            <a:schemeClr val="accent1"/>
          </a:fillRef>
          <a:effectRef idx="0">
            <a:schemeClr val="accent1"/>
          </a:effectRef>
          <a:fontRef idx="minor">
            <a:schemeClr val="tx1"/>
          </a:fontRef>
        </p:style>
      </p:cxnSp>
      <p:sp>
        <p:nvSpPr>
          <p:cNvPr id="2053" name="2052 Flecha derecha"/>
          <p:cNvSpPr/>
          <p:nvPr/>
        </p:nvSpPr>
        <p:spPr>
          <a:xfrm>
            <a:off x="3645714" y="3501008"/>
            <a:ext cx="795380"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3" name="42 CuadroTexto"/>
          <p:cNvSpPr txBox="1"/>
          <p:nvPr/>
        </p:nvSpPr>
        <p:spPr>
          <a:xfrm>
            <a:off x="5076056" y="5167736"/>
            <a:ext cx="3816424" cy="707886"/>
          </a:xfrm>
          <a:prstGeom prst="rect">
            <a:avLst/>
          </a:prstGeom>
          <a:noFill/>
        </p:spPr>
        <p:txBody>
          <a:bodyPr wrap="square" rtlCol="0">
            <a:spAutoFit/>
          </a:bodyPr>
          <a:lstStyle/>
          <a:p>
            <a:pPr algn="ctr"/>
            <a:r>
              <a:rPr lang="es-CL" sz="2000" dirty="0" smtClean="0">
                <a:latin typeface="Verdana" pitchFamily="34" charset="0"/>
              </a:rPr>
              <a:t>Potencial para </a:t>
            </a:r>
          </a:p>
          <a:p>
            <a:pPr algn="ctr"/>
            <a:r>
              <a:rPr lang="es-CL" sz="2000" dirty="0" smtClean="0">
                <a:latin typeface="Verdana" pitchFamily="34" charset="0"/>
              </a:rPr>
              <a:t>transferencia tecnológica! </a:t>
            </a:r>
          </a:p>
        </p:txBody>
      </p:sp>
      <p:sp>
        <p:nvSpPr>
          <p:cNvPr id="45" name="44 Flecha derecha"/>
          <p:cNvSpPr/>
          <p:nvPr/>
        </p:nvSpPr>
        <p:spPr>
          <a:xfrm>
            <a:off x="4538070" y="5361239"/>
            <a:ext cx="537986"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470644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5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P spid="2053" grpId="0" animBg="1"/>
      <p:bldP spid="43" grpId="0"/>
      <p:bldP spid="4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2 Marcador de contenido"/>
          <p:cNvSpPr>
            <a:spLocks noGrp="1"/>
          </p:cNvSpPr>
          <p:nvPr>
            <p:ph idx="1"/>
          </p:nvPr>
        </p:nvSpPr>
        <p:spPr>
          <a:xfrm>
            <a:off x="468313" y="1124744"/>
            <a:ext cx="8229600" cy="4958556"/>
          </a:xfrm>
        </p:spPr>
        <p:txBody>
          <a:bodyPr/>
          <a:lstStyle/>
          <a:p>
            <a:pPr>
              <a:buFont typeface="Arial" charset="0"/>
              <a:buChar char="•"/>
            </a:pPr>
            <a:r>
              <a:rPr lang="es-CL" altLang="es-CL" sz="1400" dirty="0" smtClean="0"/>
              <a:t>Artefactos para evitar el robo de vehículos (bloqueo automático, etc.) </a:t>
            </a:r>
            <a:br>
              <a:rPr lang="es-CL" altLang="es-CL" sz="1400" dirty="0" smtClean="0"/>
            </a:br>
            <a:r>
              <a:rPr lang="es-CL" altLang="es-CL" sz="1400" dirty="0" smtClean="0"/>
              <a:t/>
            </a:r>
            <a:br>
              <a:rPr lang="es-CL" altLang="es-CL" sz="1400" dirty="0" smtClean="0"/>
            </a:br>
            <a:r>
              <a:rPr lang="es-CL" altLang="es-CL" sz="1400" dirty="0" smtClean="0"/>
              <a:t>Problema: aumenta la </a:t>
            </a:r>
            <a:r>
              <a:rPr lang="es-CL" altLang="es-CL" sz="1400" b="1" dirty="0" smtClean="0"/>
              <a:t>violencia</a:t>
            </a:r>
            <a:r>
              <a:rPr lang="es-CL" altLang="es-CL" sz="1400" dirty="0" smtClean="0"/>
              <a:t> en el robo de vehículos. </a:t>
            </a:r>
          </a:p>
          <a:p>
            <a:pPr>
              <a:buFont typeface="Arial" charset="0"/>
              <a:buChar char="•"/>
            </a:pPr>
            <a:endParaRPr lang="es-CL" altLang="es-CL" sz="1400" dirty="0" smtClean="0"/>
          </a:p>
          <a:p>
            <a:pPr>
              <a:buFont typeface="Arial" charset="0"/>
              <a:buChar char="•"/>
            </a:pPr>
            <a:endParaRPr lang="es-CL" altLang="es-CL" sz="1400" dirty="0" smtClean="0"/>
          </a:p>
          <a:p>
            <a:pPr>
              <a:buFont typeface="Arial" charset="0"/>
              <a:buChar char="•"/>
            </a:pPr>
            <a:r>
              <a:rPr lang="es-CL" altLang="es-CL" sz="1400" dirty="0" smtClean="0"/>
              <a:t>Denunciar el robo de vehículos usando nuevas tecnologías (p.ej. </a:t>
            </a:r>
            <a:r>
              <a:rPr lang="es-CL" altLang="es-CL" sz="1400" i="1" dirty="0" smtClean="0"/>
              <a:t>App</a:t>
            </a:r>
            <a:r>
              <a:rPr lang="es-CL" altLang="es-CL" sz="1400" dirty="0" smtClean="0"/>
              <a:t>) </a:t>
            </a:r>
            <a:br>
              <a:rPr lang="es-CL" altLang="es-CL" sz="1400" dirty="0" smtClean="0"/>
            </a:br>
            <a:r>
              <a:rPr lang="es-CL" altLang="es-CL" sz="1400" dirty="0" smtClean="0"/>
              <a:t/>
            </a:r>
            <a:br>
              <a:rPr lang="es-CL" altLang="es-CL" sz="1400" dirty="0" smtClean="0"/>
            </a:br>
            <a:r>
              <a:rPr lang="es-CL" altLang="es-CL" sz="1400" dirty="0" smtClean="0"/>
              <a:t>=&gt; Proceso de denunciar más eficiente, pero </a:t>
            </a:r>
            <a:r>
              <a:rPr lang="es-CL" altLang="es-CL" sz="1400" b="1" dirty="0" smtClean="0"/>
              <a:t>sin entregar una </a:t>
            </a:r>
            <a:br>
              <a:rPr lang="es-CL" altLang="es-CL" sz="1400" b="1" dirty="0" smtClean="0"/>
            </a:br>
            <a:r>
              <a:rPr lang="es-CL" altLang="es-CL" sz="1400" b="1" dirty="0" smtClean="0"/>
              <a:t>mayor comprensión</a:t>
            </a:r>
            <a:r>
              <a:rPr lang="es-CL" altLang="es-CL" sz="1400" dirty="0" smtClean="0"/>
              <a:t> del fenómeno de robo. </a:t>
            </a:r>
          </a:p>
          <a:p>
            <a:pPr>
              <a:buFont typeface="Arial" charset="0"/>
              <a:buChar char="•"/>
            </a:pPr>
            <a:endParaRPr lang="es-CL" altLang="es-CL" sz="1400" dirty="0"/>
          </a:p>
          <a:p>
            <a:pPr>
              <a:buFont typeface="Arial" charset="0"/>
              <a:buChar char="•"/>
            </a:pPr>
            <a:r>
              <a:rPr lang="es-CL" altLang="es-CL" sz="1400" dirty="0" smtClean="0"/>
              <a:t>Varias iniciativas para predecir la delincuencia (p. ej. PREDPOL) </a:t>
            </a:r>
            <a:br>
              <a:rPr lang="es-CL" altLang="es-CL" sz="1400" dirty="0" smtClean="0"/>
            </a:br>
            <a:r>
              <a:rPr lang="es-CL" altLang="es-CL" sz="1400" dirty="0" smtClean="0"/>
              <a:t/>
            </a:r>
            <a:br>
              <a:rPr lang="es-CL" altLang="es-CL" sz="1400" dirty="0" smtClean="0"/>
            </a:br>
            <a:r>
              <a:rPr lang="es-CL" altLang="es-CL" sz="1400" dirty="0" smtClean="0"/>
              <a:t>=&gt; Capaz de predecir </a:t>
            </a:r>
            <a:r>
              <a:rPr lang="es-CL" altLang="es-CL" sz="1400" i="1" dirty="0" err="1" smtClean="0"/>
              <a:t>modi</a:t>
            </a:r>
            <a:r>
              <a:rPr lang="es-CL" altLang="es-CL" sz="1400" i="1" dirty="0" smtClean="0"/>
              <a:t> operandi</a:t>
            </a:r>
            <a:r>
              <a:rPr lang="es-CL" altLang="es-CL" sz="1400" dirty="0" smtClean="0"/>
              <a:t> estables, pero con dificultad para </a:t>
            </a:r>
            <a:r>
              <a:rPr lang="es-CL" altLang="es-CL" sz="1400" b="1" dirty="0" smtClean="0"/>
              <a:t>caracterizar</a:t>
            </a:r>
            <a:r>
              <a:rPr lang="es-CL" altLang="es-CL" sz="1400" dirty="0" smtClean="0"/>
              <a:t> patrones de delincuencia y para detectar </a:t>
            </a:r>
            <a:r>
              <a:rPr lang="es-CL" altLang="es-CL" sz="1400" b="1" dirty="0" smtClean="0"/>
              <a:t>patrones emergentes</a:t>
            </a:r>
            <a:r>
              <a:rPr lang="es-CL" altLang="es-CL" sz="1400" dirty="0" smtClean="0"/>
              <a:t>.</a:t>
            </a:r>
          </a:p>
          <a:p>
            <a:pPr>
              <a:buFont typeface="Arial" charset="0"/>
              <a:buChar char="•"/>
            </a:pPr>
            <a:endParaRPr lang="es-CL" altLang="es-CL" sz="1400" dirty="0"/>
          </a:p>
          <a:p>
            <a:pPr>
              <a:buFont typeface="Arial" charset="0"/>
              <a:buChar char="•"/>
            </a:pPr>
            <a:r>
              <a:rPr lang="es-CL" altLang="es-CL" sz="1400" dirty="0" smtClean="0"/>
              <a:t>Análisis de Redes Sociales (</a:t>
            </a:r>
            <a:r>
              <a:rPr lang="es-CL" altLang="es-CL" sz="1400" i="1" dirty="0" smtClean="0"/>
              <a:t>Social Network </a:t>
            </a:r>
            <a:r>
              <a:rPr lang="es-CL" altLang="es-CL" sz="1400" i="1" dirty="0" err="1" smtClean="0"/>
              <a:t>Analysis</a:t>
            </a:r>
            <a:r>
              <a:rPr lang="es-CL" altLang="es-CL" sz="1400" i="1" dirty="0" smtClean="0"/>
              <a:t>, SNA</a:t>
            </a:r>
            <a:r>
              <a:rPr lang="es-CL" altLang="es-CL" sz="1400" dirty="0" smtClean="0"/>
              <a:t>)</a:t>
            </a:r>
            <a:br>
              <a:rPr lang="es-CL" altLang="es-CL" sz="1400" dirty="0" smtClean="0"/>
            </a:br>
            <a:r>
              <a:rPr lang="es-CL" altLang="es-CL" sz="1400" dirty="0" smtClean="0"/>
              <a:t/>
            </a:r>
            <a:br>
              <a:rPr lang="es-CL" altLang="es-CL" sz="1400" dirty="0" smtClean="0"/>
            </a:br>
            <a:r>
              <a:rPr lang="es-CL" altLang="es-CL" sz="1400" dirty="0" smtClean="0"/>
              <a:t>=&gt; Caracterización de eventos como “crimen” o “terremotos”,</a:t>
            </a:r>
            <a:br>
              <a:rPr lang="es-CL" altLang="es-CL" sz="1400" dirty="0" smtClean="0"/>
            </a:br>
            <a:r>
              <a:rPr lang="es-CL" altLang="es-CL" sz="1400" dirty="0" smtClean="0"/>
              <a:t>pero sin integración con otras fuentes de información. </a:t>
            </a:r>
          </a:p>
          <a:p>
            <a:pPr>
              <a:buFont typeface="Arial" charset="0"/>
              <a:buChar char="•"/>
            </a:pPr>
            <a:endParaRPr lang="es-CL" altLang="es-CL" sz="1400" dirty="0"/>
          </a:p>
          <a:p>
            <a:pPr>
              <a:buFont typeface="Arial" charset="0"/>
              <a:buChar char="•"/>
            </a:pPr>
            <a:endParaRPr lang="es-CL" altLang="es-CL" sz="1400" dirty="0" smtClean="0"/>
          </a:p>
          <a:p>
            <a:pPr>
              <a:buFont typeface="Arial" charset="0"/>
              <a:buChar char="•"/>
            </a:pPr>
            <a:r>
              <a:rPr lang="es-CL" altLang="es-CL" sz="1400" b="1" dirty="0" smtClean="0"/>
              <a:t>Necesidad: Observatorio digital de robo de vehículos integrando varias fuentes de información.</a:t>
            </a:r>
          </a:p>
        </p:txBody>
      </p:sp>
      <p:pic>
        <p:nvPicPr>
          <p:cNvPr id="2050" name="Picture 2" descr="http://blog.autointhebox.com/wp-content/uploads/2015/04/Block-the-thieves%E2%80%99-eyesight-towards-your-automobil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8714" y="1484784"/>
            <a:ext cx="1050876" cy="788157"/>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4" descr="data:image/jpeg;base64,/9j/4AAQSkZJRgABAQAAAQABAAD/2wCEAAkGBw8PEBAQEBARFRISFhAVEBERDw8VFRYWFRYWGBYVFhgYKCsgGRolHRUVITEiJSkrLi4uGB8zRDMtOCgtLysBCgoKDg0OGhAQGjIfHiU3LzEtNTMrKzc3MTc3Ky0yLzcyKzA1NzEsNTU3LS01LS01Li8tNS03LS8tLTctLS0xL//AABEIALcBFAMBIgACEQEDEQH/xAAcAAACAgMBAQAAAAAAAAAAAAAAAQIHBAUGAwj/xABUEAACAQMCAwQEBwkLCAsAAAABAgMABBEFEgYTIQcxQVEiMmFxFBUXUlSBkSNCgpKUobHR0yQ0NVVicnN0k7PSM0NTorLD4/AWJSY2Y2SDtMHC8f/EABgBAQEBAQEAAAAAAAAAAAAAAAACAwEE/8QAIREBAQEAAgEEAwEAAAAAAAAAAAECAxEEEiExUTJxsQX/2gAMAwEAAhEDEQA/AOEopUUDopUUDopUUDopUUDopUUDopUUDopUUDrZ6Nw/eXp/c0DuM4L9FjHnl2wM+wdfZW04H07T5Wllv51VIAHEByOYM95I6sAcDYvUkjw6HoZOKtR1Fvg2kQcmBMLvCopVfDc3qRDyVct5HwoMe37Krnbma6t4/YqySfnOyvQ9lUh/yV/C58uSw/OrN+ipzdnY6SanqiBj1O87vskmYZ/FqEXZ5p8h/cmqxmTw/wAg5z7OWykUHPazwPqNoCzw8xB3vbsZAPeuA49+3HtrnAaseaTXtF9N3+E2y+sWZ5FA9pP3SL39VHtrH4jbStStJL+JhbXUeObEcZkY9ylR6xPXDr+F3dA4CilmigdFKigdFKigdFKigdFKigdFKigdFKigdFKigjRSooHRSooHRSooHRSooHRSooHRSooHRSooGa7rT+L7t7a207TLYRTEFXeIAlj4um71SR6TOxJHXr41w0aMxCqCzHuVQST7gOprYWun38TpLHb3auhDI6204II8R0//AGg7ZuA7SDEur6kFlk67RIu5vP05MvJ7wopLwhoV2RHa6kRKeiJI8Z3H2IyozfUa4u7sdQmkeWW3vHkc5Z2trgk/m7vIdwrxOjXZ77S6/JZ/1UHdR6nqmgyrFd5uLRyQp3FhjxEbN1RgP823Ty864LU7lJppZUiSJHZikSZ2oD4D/kDyAHSs+/i1S4EYmivZBEuyPfb3B2r+L1Pd1PXoPIVrLm1lixzYpI893MjdM+7cBmg8qKVFA6KVFA6KVFA6KVFA6KVFA6KVFA6KVFA6KVFBGilRQOilRQOilRQOilRQOilRQOilRQOpRozMqqCWYhVUd5ZjgAe0kgVCu07J9G+EXwmYfc7Ucw+2RsiIfVh296DzoO+sray4eshJL1lbaskiqDJLIQTsTPcowcDIAAyepJOqPa7bfRLj63h/+DXOdr2r869W3U+hapg9f87Jhn9+FEY9h3VwtBbvyu230S4/Hi/XR8rtt9EuPx4v11UVFBbvyu230S4/Hi/XW20PjKw1ctaPEwLqx5VwqMrgd4UqT6QHXwPQkd1UZWVpd+9tPDcJ60Lq4HntPVfrGR9dBtONNA+L7t4BkxECSBiSSY2JwCfEqQy/UD41oquLtT09LzT4r6H0uUFkVhj0oJguT7h6De4GqcoHRSooHRSooHRSooHRSooHRSooHRSooHRSooI0Us0ZoHRSzRmgdFLNGaB0Us0ZoHRSzRmgdFLNGaDY6Fo899OtvAoLtkkscKqjGXY+AGR9oHjV7cFcNLpltyd4d2dnlkCFQScAAAknAUAd/mema5HsQtl5V5Nj0jJHHnyVV3Y+sv8AmFeHGHGV38Jlht5TFHCzJ6AXczKcMSxGQMggAY6Vrw8OuXXURyckxO6yrzso50kkr6gxeR3dz8EHexJP3/trx+R9Pp7fki/463fZ3xLNd82C4O941DpJtUFlzghgOmQSOoAzn2ZPa1PJx3Grmu41NTuKv+R9Pp7fki/46PkfT6e35Iv+OrQoqFKv+R9Pp7fki/46PkfT6e35IP8AHVoVq+JdV+B2sk4ALLgID3FmIVc+wE5rlvS+PGuTUxn5vs89C0IW1ktlLJz0CyRktHtzG+70CMnoAxHux5VSvF/B9xpjAuRJC5xFMoPU9+1x96+AfYcHB7wOgi4x1FZOYbgt1yUZU2EeW0AYHuwfbXfcQGO/0idyvoyWzSqD12uq8xT7wyj7KnO5p7PN/wA7l8WS76sv0+fqKjmnmreA6KWaM0DopZozQOilmjNA6KWaM0DopZozQOilmigjRSzRmgdFLNGaB0Us0ZoHRSzRmgdFLNGaB0Us0ZoLh7EP3rd/04/ukrJ4r4BkuJ3ntpIxzDukjlLKAx72UqDnPfggdc9evTX9jF9DFa3QkmiQmcECSVFJHKTqAx6irMhmSRQyMrKe5kYMpwcHBHStOPk1x3vKd4m51XOcF8K/F6yM7h5pAAxUHaqjrtXPU9epOBnA6DHXpq8bq6iiG6WSNFJwGkdUGepxlvHofsrG+O7P6XbflMP665q63fVfczJmdRn0VgfHdn9LtvymH9dP45tPpVv+UQ/rqL7fLTObr8Z2zqwtZ01LuCSByQHA9IYypBBVh7iBS+ObT6Vb/lEP669LfUreRtsc8LtgnaksbHA7zgHNc7lXnPJi+qSzpXsXZzdczDzQiPPV15hfHsQjAP4WPfXa6zbJDp1zEgwkdrOij2LEwFbetFxHqlsbO8X4RBu5Fwu3nxZzy2GMZznPhXM4mfhv5Xnc3k9Tkvw+cxTqIp5qnjOilmjNA6KWaM0DopZozQOilmjNA6KWaM0DopZooI5ozUaKCWaM1GiglmjNRooJZozUaKCWaM1GiglmjNRooJVf/ZWwOk2uPDng+8TSdK+fq3nD/Fl9p4ZbabajHJjZEdM/OAYdD0HdigtPtnuDHYw4OCbhAO7r9ylJqm/h8nzv9Vayte4iu79la6mL7c7F2qqrnv2qoA64HXvrVVeeTeZ1LYm4zb3Yy/h8vzv9Van8ZzfOH4q1g0VO9Xf5e7bh5uThlnHq57+r1/Gd8aTfOH4q12HZPfu+porsMGKfAwoyQFP6AfsNcDXtaXUkMiSxOySIQyOpwVI8R/z1FT6Z9NNeXz6np1u2fuvqcd4+qvl3UyDcXBGCDNOQR4gyMQa3952h6tLGYmucKw2syRRI5BGD6SjI94xXKgV150s0ZqNFBLNGajRQSzRmo0UEs0ZqNFBLNGajRQSzRmo0UEs0VGigVFKigdFKigdFKigdABPQAknoABkknuAHifZSrvOyPh4XF0buUfcLPDAkdDN3p+IPT9+yg6vTOCNJgS0s71Ab65jlbdzpgdyjc4XBC+iDgZHXYT51Uus6bJZ3E1tL68TFScdGHerj2MpDfXW94k1S/utQa+jguVMbr8F/c8/oJGcx5GPHqxH8phXT9punC+s7bWIo2RwiJdRsrBlUkgZBGcpIWXPiHB7gKDh+D7SO4v7SGVd0ckqq65YZBz0yOo+qs3tG0yC01GaC3TZGqwlU3O2C0ak9WJPeT414cAfwpYf0yfoNbLtb/haf+bb/AN0lBx9ZmiRLJdWsbjKST26OMkZV5FVh069xNYVbDh39+2X9ZtP75KCzeJrfhrTpxbz2EpcosmY3nZdrM6jqZR1yhrVfHHCn8X3P2y/tq6PtBh0A3inUpp0uOVGAsa3BHL3ybT6CMM5L+NcvPb8JbW2XN1v2tszHe43Y6ZzH54oNVxZf6JJAq6dazRTcxSzyF8GPa2V6yN1yU8PCtv2caLp81hfXd9BzRbM7ZDyhhGkKuwAVlBPf3+dVyp6DPf41a/ZTaCfSdVhMgjErSxmRhkIHt1UsRkdBnPeO6gwfjfhT+L7n7Zf21TgvuE5WEZtJ4txA5jvcBVz4krISB7cYFePyY2/8d2n9jH+2rLg7KLZV58+qRtarkyskKxqVB9Ic0yMFHeCcUGk4o4at9I1G3E++WykJk2/5wqvR4yQRkgleoI6MPr2Xxvwp/F9z9sv7atX2p8Tw6jcxC3y0VurqsmCA7OVLlQfvRsUA+PXwwTxdBcms6dw5Z21rdS2EhjughiCSXBYbo+YNwMgA6e01zOrapw01vOtvY3CztHIIHYy4WQqdjHMp6BsHuNbDtI/gXRP5tv8A+1qsqAJ8TVtcL8I6ZBaWbapHm4vpAIVeSdNvMGY4yFK46AZz3M4HlXHdnHDvxhfIrrmCDEs/kQD6Ef4TD6wr1ndpWoXV/fMY4Lnk2+Y7crBN1IOXlUgffMBg+SqaDR8Y6E2n3ktuclM74WP30Tk7D7xgqfaprS1a/FFrJrGjw3pidbyzDc9GjZGdVwJcKeuCAso9xHiaqaglRSooHRSooHRSooHRSooI5ozUaKCWaM1GiglmjNRooPSNGZlVRlmIVR5sTgD7TVua3r3/AEesbOys2gkuGy87sC6ZPrsQpHVnOFyeip7Kp+kqgdAAPcMUHffK5q/lafk837St/wAG9oL6jO9lqS2/KuI3RSiMgJwdyNuY9GXdg9OoHnVWadZSXE0UEQ3SSsqIM+J8T5AdST4AGus1Psu1OCGWZjausSs7pFLMzlVGW2qUAJwCcZ8KDz0LTDY67bQO4KxXC7Zdww8ZBKPnu6qRnyORXa8Z8BDUbyS6TULeMOIxsZA5GxAuchx348qpgKMYwMeWBiochPmr+KKCz/klb+NbX+x/4laG84f+LdTsITcRzZlspDJGu1QDcAEHqe7ZnOfGtdwrwRPqglNsLYcnZv5zOvr7sbdqtn1T5Vqr+wNtLNbvs3RPJHJsyVLIxVsZAyMjxFBc3HfBA1O7Fyl/bxARJFsZQ/qtI27IYfP/ADVzvySn+NbX+x/4lVhyE+av4oo5CfNX8UUHecSdnpsbWS5N/BLy+WOUkWGbe6p0O8927Pd4VtOAZUGh62pZQWW62qWAJza4GB3nrXMwcAXZsTqSm1EAikmxzJBLsTO4bQmN3onpu+usPhfhW41SSRLcwBolV2MzOowTgbSqt1zQabA8h9ld12X8UraStZ3ODaXR2sHwVjkYbcnP3jD0W8PVPgan8kWq/wCksv7ef9nR8kWq/wCksf7ef9nQaTjjh74vumjRg8D5e3cOGO3PVGPzlPT2jB8a57Nd2vY/qg7nsR7p5x/u68r7ss1OCKWZ3s9kSO77Z5y21FLHAMYycDzoNr2jTIdG0UKykhYNwDAkYtfEDu61WhNQCgdQB18QK3fD3C19qB/csJZAcNM5CRKfIue8+xQT7KCwIr8cPaRFyzC1/durupO8L0BIYKQcImF7/WbPjWi+VzV//Kfk837Stjadi9xjL3sCMR1WO3kkH4xZM/ZXnfdjl4gJhu7eU+CvHLDn6xvFBlcJ9qd1NeRQ3wtxDKeWXSN1Ks3qElmIK5wD/Oz4VxvHWiLY3ssUZUwv90typBARyfQyPFSCuPIKfGtZrOjXVlJyrqF4mOdu7BVh5qy5Vh7icVr1UDoAB7qCeaM1GiglmjNRooJZozUaKCWaKjRQKilmjNA6KWaM0DopZozQOilms3RdMlvLiG2i9eZgoOMhR3s59iqGY+6gs3sT4d/ympSDoN0Vtnu/8WT/AOg/DrecIdoC32pXVscclsmxbA9IRjD5PjvA5g9gNY3afrEWk6bDp9uQjTLyUG7BWBBiRyfnNkLnxLsfCqVstTMEkc0UirJEyvG24dGU5GfMeY8RkUHSdofDnxdfPGoxBLmW28ghPpRj+Y2R7ivnXM1evFdpHr+jx3VuMyqvOhUEEh1GJoM+J6MPayqaokNnqKC3ewX1b/3236JqrrjD+Eb/APrN1/etVidgnq3/AL7b9E1V1xgf+sb/APrN1/etQamilmjNBedh/wB1H/qN3+iSqd0fXLuyZ3tZ2iZwFcqsZyAcgemD41cWnn/so/8AUbr9ElUZmg6b/p/rP0+X+ztv8FWr2P61dX1tcPdTNKyT7FZlQELy42x6IA72NUJmrr7BP3ndf1r/AHMNBwF9x7rCyyqt9KAryBRy7boAxAHVaxbjjjVpEeN76RkdWV1MduAVYYI6LnqDWl1E/d5/6WX/AG2rHzQdT2ecL/Gd3y3yIIgJLgqcEjOFjB7wWOevkrdxxVj8d8dJpISxsY4+cir02/coFx6KhRjLkdcdwBBOc4OF2DKvIvj99zYQfPaEJX85eqy4ukdtQvzJnd8Juh18lkZV+raFA9gFB633F2pznMl9c+5JniH1LHgCsjS+OdVtiCl5K4Hek7GZT7DvyfsIPtrnM0ZoL90DWbPiOzlguIgsibebEDkoTnZNCx6gd+PIgg5HfSnEOkSWN1NaydWibAYDAZSAyOPepU48MkeFdP2MO3xqoHcYLgP/ADfQP+0Er27bgBqiYxk2sBb382cdfqC0HA0Us0ZoHRSzRmgdFLNGaB0Us0UEaKjRQSoqNFBKio0UEquPsY0BYIJdTnwu8OsJbpthQ5kkz4AlfsTPjVNjHjnHjg4OPHB8D7a7ziDtLe5sTYQ2aW0ZVI8pcF8RLgcsDYuAQACc92R40HYy9r2lMctaXbeAYwWh6fhSZx76h8rWkfQrr8nsf2lUpmig+geGe0nTry4jtYYriJ5N3LMsUCoWAzt+5ucMQpx064xnrVZdqnDnwC+ZkXEF1ulix3K2fusf1MQ3ucDwrjoZnjZXRtroyujDvVlIKsPcQDXb8X9ovxpai3lsUV1ZHSZbkna46EhCncQWGN3j39KDb9hWqRpcXVs5AedY2iz98Yt+9R7cODjyDeVYPaXwTdxXc91DC8tvO7SZiVnaNnOXV1XrjcSQw6YPhVfxSsjKyMyspBVlJDAjuII6g+2rH0Htgu4VVLqFLgDpzVblS/hYBVj7gtBW8h2nDeifJuh+w1tdF4cvb1wlvbyNnHplGWIe1pD6IH5/YatRe2ixPrWl3n2fBj+csKwdT7avRItbI7vBriUYHt2R+t7twoOg4qWLSuH2tHkDMbf4KhxgySSAhio8urt7AKoStjr/ABBdahLzrqUuwyEUAKiA96oo6AdB17zgZJrWUEqu3sE/ed1/Wv8Acw1SGa7XgTtBbSYpYharMJJebuNwY8egi4xsbPqZz7aDldRP3ef+ll/22rGqVxLvd3xjeztjvxuJOPz150HbdlnFKaddsszbbe5CpI57kZSTHI3kvpMCf5We4V13ad2ey3MrX1iod3CmeAFQXIAAljJ6E4AyueuMjJJFU3mut4U7Qr/TlESlZrcd0E2TtHlG46oPZ1HsoObvLSWAlZopIyOhEsbof9YCvfTdIurpglvbzSk92yNiv1t6q+8kCrXtu2m2Kjm2VwG8RHJDIv1Ftp/NXnfdtUW0iCxlJ8OdLGi/Ym7P5qDbcBcKR6JBNeXskaysn3Vs5SGIEHYG++JIBJHeQoGcZNQ8X64dQvZ7oghXIESnGVjQbUB9uBk+1jU+J+L73UmHwiQbFOUhjBWJT57cks3tYkjwxWhzQSoqNFBKio0UEqKjRQSp1CigVFKigdFKigdFKigGbAJPhW/m0FBNawrIxMlwtpcnaMRzZhDhfnAc1gM4zy2rV6Q0YuIWmOI1dHk6E5VDu24Hztu38Kt7put27OrSxrCVu7O7LK9xJuZZTzvWJx6DlumM7fPFBptHtY5nfmM6pHFNKxQKWIjXdgZ6ZNZNtbWUizyh7nlQrD97BzGaR2Xpg7dowPbnNe2ibLWR2F5bhnhuI0dPhR2O6YUtmMYGemRmmmqPCt2TcRTTTLa7X5RlU7HO4ETIBkKB4eIwe+glDpNrkh5bggwPdRskUQzEqM211ZvRfKOOhIIAOeteEelwvDLKryA4uGt0dE9OO3ETSs5B6HEjYxkfcmr0uNRia4uJ95xPbXACkMeXJJEV5A6eordFPcE2de+vew1i1iks0aBXSKNYpJi84IE+43JCA4ODPKBkddo9lBq9MtYXjnlmaULCIukSoWYyPsHrEACsqXSIo157yubdlhaIrGolczc3ahUkquOTKS2WGAuAdwx4aTqHweG7VWQu4gWMtCkittlBY7ZAVHTr1FZ2oX0V2ZVMwj5zW1wnMEvLikVJI5bclQSqenlCBtCqB0ySA8E0uDDTGSU2/IaZGVIxJlZ0gaNgTt3BnznPUbT0zgRbSIwTIZH+DiGOfdy1EuJJDEkWzO3eWB65xtG7+TWbYamsQ+DxXKoVt5UW4ImVDPJcxSvg7SwQJGFBKjJU+BFF3qMUqtBJMjSyxoJrwJJsaWKUtEG9HcyiMmMvtzkr3hc0GnvrWNUjmhZzFIZExIoDo8YQsrY6MMSowYYzkjAx1zo9Lt3eG3SWYXEqWzJujjMJknhjkSLIO5cmRU3YPXwx3Yl/IiQxW6SLIVkmlldA+zdIsSKqlwC2BFknAGXx4ZOfbywJPbXhuIiIVsG5AE/OMltBCvLwU2gF4sbt2MHPXoCGJNb2kcUBd7gyzQ81Qiw7Bl5FUEsdx9TJwPGsQ2w+D8/d6svLdfmhk3xt9eycezYPPptbm7Z7W3iS8jVEgCS27/CAS6ySP0AQqcgp99Xhw1cW6vJFdHEEgjZ/RZstDIrhcDPrLzU/9TyoPa60q2t4w1xJPu3iJkiWH0ZBBDJIpLHvVpinvQ+dau+hSNYHD9JlkcBsAgLPLEB9kYP1mtzaavI9vJi7SCaW6uJpg3PAYSxxdQURvvlfpWM2tzQw2sNvOwESShwmQu43EzAjcOuVZD9fnQOTQfupiWQfvu8ttzDChbZUZpWx4bWYkeS+NQsbO0uJYYYnuQ0jqpaWKEDB72AViVP8k7u/vrNm1mATO+WZGvdTkYKCGMF1Gke5c4G7bzCAcdQM4rE0/lWk8E5uYpgkkbbIVnDlM+kTzFUIcdwyep8utBj6JpwuVYliuHs06DP74k2E/V3+2o21irSTB3ZYoA7Suq7mwHWNVRcgbmd1AycDJPhg5+mywWYC8+OXmTWLFolnASKCQuzOHUHefRwgyfW9mYnkqbpDdQlLoYDItySjLKsyM4KA7PQ2nbkjfnBxQFrosc+ySF5eUeeJFaNGmVoY+aURVOHLr6vd3Nkej11V2YMgwGUrj0hKI8g+wocMPqGPbWyJjSOO1W6jDCVp3uEFxy1cIEhRWC78+uSwXA3L5Ejy164DiENKk06iTnzoHwwJXlKWYAyMoD5cjqHUZO2g1dFKigdFKigdFKigdFKlQKiiigKKKKAooooDNFFFAUUUUBmjNFFAUZoooCjNFFAZozRRQFFFFAZooooDNFFFAZozRRQFFFFAUUUUBRRRQFFFFAUUUUH/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L"/>
          </a:p>
        </p:txBody>
      </p:sp>
      <p:sp>
        <p:nvSpPr>
          <p:cNvPr id="4" name="AutoShape 6" descr="data:image/jpeg;base64,/9j/4AAQSkZJRgABAQAAAQABAAD/2wCEAAkGBw8PEBAQEBARFRISFhAVEBERDw8VFRYWFRYWGBYVFhgYKCsgGRolHRUVITEiJSkrLi4uGB8zRDMtOCgtLysBCgoKDg0OGhAQGjIfHiU3LzEtNTMrKzc3MTc3Ky0yLzcyKzA1NzEsNTU3LS01LS01Li8tNS03LS8tLTctLS0xL//AABEIALcBFAMBIgACEQEDEQH/xAAcAAACAgMBAQAAAAAAAAAAAAAAAQIHBAUGAwj/xABUEAACAQMCAwQEBwkLCAsAAAABAgMABBEFEgYTIQcxQVEiMmFxFBUXUlSBkSNCgpKUobHR0yQ0NVVicnN0k7PSM0NTorLD4/AWJSY2Y2SDtMHC8f/EABgBAQEBAQEAAAAAAAAAAAAAAAACAwEE/8QAIREBAQEAAgEEAwEAAAAAAAAAAAECAxEEEiExUTJxsQX/2gAMAwEAAhEDEQA/AOEopUUDopUUDopUUDopUUDopUUDopUUDopUUDrZ6Nw/eXp/c0DuM4L9FjHnl2wM+wdfZW04H07T5Wllv51VIAHEByOYM95I6sAcDYvUkjw6HoZOKtR1Fvg2kQcmBMLvCopVfDc3qRDyVct5HwoMe37Krnbma6t4/YqySfnOyvQ9lUh/yV/C58uSw/OrN+ipzdnY6SanqiBj1O87vskmYZ/FqEXZ5p8h/cmqxmTw/wAg5z7OWykUHPazwPqNoCzw8xB3vbsZAPeuA49+3HtrnAaseaTXtF9N3+E2y+sWZ5FA9pP3SL39VHtrH4jbStStJL+JhbXUeObEcZkY9ylR6xPXDr+F3dA4CilmigdFKigdFKigdFKigdFKigdFKigdFKigdFKigjRSooHRSooHRSooHRSooHRSooHRSooHRSooGa7rT+L7t7a207TLYRTEFXeIAlj4um71SR6TOxJHXr41w0aMxCqCzHuVQST7gOprYWun38TpLHb3auhDI6204II8R0//AGg7ZuA7SDEur6kFlk67RIu5vP05MvJ7wopLwhoV2RHa6kRKeiJI8Z3H2IyozfUa4u7sdQmkeWW3vHkc5Z2trgk/m7vIdwrxOjXZ77S6/JZ/1UHdR6nqmgyrFd5uLRyQp3FhjxEbN1RgP823Ty864LU7lJppZUiSJHZikSZ2oD4D/kDyAHSs+/i1S4EYmivZBEuyPfb3B2r+L1Pd1PXoPIVrLm1lixzYpI893MjdM+7cBmg8qKVFA6KVFA6KVFA6KVFA6KVFA6KVFA6KVFA6KVFBGilRQOilRQOilRQOilRQOilRQOilRQOpRozMqqCWYhVUd5ZjgAe0kgVCu07J9G+EXwmYfc7Ucw+2RsiIfVh296DzoO+sray4eshJL1lbaskiqDJLIQTsTPcowcDIAAyepJOqPa7bfRLj63h/+DXOdr2r869W3U+hapg9f87Jhn9+FEY9h3VwtBbvyu230S4/Hi/XR8rtt9EuPx4v11UVFBbvyu230S4/Hi/XW20PjKw1ctaPEwLqx5VwqMrgd4UqT6QHXwPQkd1UZWVpd+9tPDcJ60Lq4HntPVfrGR9dBtONNA+L7t4BkxECSBiSSY2JwCfEqQy/UD41oquLtT09LzT4r6H0uUFkVhj0oJguT7h6De4GqcoHRSooHRSooHRSooHRSooHRSooHRSooHRSooI0Us0ZoHRSzRmgdFLNGaB0Us0ZoHRSzRmgdFLNGaDY6Fo899OtvAoLtkkscKqjGXY+AGR9oHjV7cFcNLpltyd4d2dnlkCFQScAAAknAUAd/mema5HsQtl5V5Nj0jJHHnyVV3Y+sv8AmFeHGHGV38Jlht5TFHCzJ6AXczKcMSxGQMggAY6Vrw8OuXXURyckxO6yrzso50kkr6gxeR3dz8EHexJP3/trx+R9Pp7fki/463fZ3xLNd82C4O941DpJtUFlzghgOmQSOoAzn2ZPa1PJx3Grmu41NTuKv+R9Pp7fki/46PkfT6e35Iv+OrQoqFKv+R9Pp7fki/46PkfT6e35IP8AHVoVq+JdV+B2sk4ALLgID3FmIVc+wE5rlvS+PGuTUxn5vs89C0IW1ktlLJz0CyRktHtzG+70CMnoAxHux5VSvF/B9xpjAuRJC5xFMoPU9+1x96+AfYcHB7wOgi4x1FZOYbgt1yUZU2EeW0AYHuwfbXfcQGO/0idyvoyWzSqD12uq8xT7wyj7KnO5p7PN/wA7l8WS76sv0+fqKjmnmreA6KWaM0DopZozQOilmjNA6KWaM0DopZozQOilmigjRSzRmgdFLNGaB0Us0ZoHRSzRmgdFLNGaB0Us0ZoLh7EP3rd/04/ukrJ4r4BkuJ3ntpIxzDukjlLKAx72UqDnPfggdc9evTX9jF9DFa3QkmiQmcECSVFJHKTqAx6irMhmSRQyMrKe5kYMpwcHBHStOPk1x3vKd4m51XOcF8K/F6yM7h5pAAxUHaqjrtXPU9epOBnA6DHXpq8bq6iiG6WSNFJwGkdUGepxlvHofsrG+O7P6XbflMP665q63fVfczJmdRn0VgfHdn9LtvymH9dP45tPpVv+UQ/rqL7fLTObr8Z2zqwtZ01LuCSByQHA9IYypBBVh7iBS+ObT6Vb/lEP669LfUreRtsc8LtgnaksbHA7zgHNc7lXnPJi+qSzpXsXZzdczDzQiPPV15hfHsQjAP4WPfXa6zbJDp1zEgwkdrOij2LEwFbetFxHqlsbO8X4RBu5Fwu3nxZzy2GMZznPhXM4mfhv5Xnc3k9Tkvw+cxTqIp5qnjOilmjNA6KWaM0DopZozQOilmjNA6KWaM0DopZooI5ozUaKCWaM1GiglmjNRooJZozUaKCWaM1GiglmjNRooJVf/ZWwOk2uPDng+8TSdK+fq3nD/Fl9p4ZbabajHJjZEdM/OAYdD0HdigtPtnuDHYw4OCbhAO7r9ylJqm/h8nzv9Vayte4iu79la6mL7c7F2qqrnv2qoA64HXvrVVeeTeZ1LYm4zb3Yy/h8vzv9Van8ZzfOH4q1g0VO9Xf5e7bh5uThlnHq57+r1/Gd8aTfOH4q12HZPfu+porsMGKfAwoyQFP6AfsNcDXtaXUkMiSxOySIQyOpwVI8R/z1FT6Z9NNeXz6np1u2fuvqcd4+qvl3UyDcXBGCDNOQR4gyMQa3952h6tLGYmucKw2syRRI5BGD6SjI94xXKgV150s0ZqNFBLNGajRQSzRmo0UEs0ZqNFBLNGajRQSzRmo0UEs0VGigVFKigdFKigdFKigdABPQAknoABkknuAHifZSrvOyPh4XF0buUfcLPDAkdDN3p+IPT9+yg6vTOCNJgS0s71Ab65jlbdzpgdyjc4XBC+iDgZHXYT51Uus6bJZ3E1tL68TFScdGHerj2MpDfXW94k1S/utQa+jguVMbr8F/c8/oJGcx5GPHqxH8phXT9punC+s7bWIo2RwiJdRsrBlUkgZBGcpIWXPiHB7gKDh+D7SO4v7SGVd0ckqq65YZBz0yOo+qs3tG0yC01GaC3TZGqwlU3O2C0ak9WJPeT414cAfwpYf0yfoNbLtb/haf+bb/AN0lBx9ZmiRLJdWsbjKST26OMkZV5FVh069xNYVbDh39+2X9ZtP75KCzeJrfhrTpxbz2EpcosmY3nZdrM6jqZR1yhrVfHHCn8X3P2y/tq6PtBh0A3inUpp0uOVGAsa3BHL3ybT6CMM5L+NcvPb8JbW2XN1v2tszHe43Y6ZzH54oNVxZf6JJAq6dazRTcxSzyF8GPa2V6yN1yU8PCtv2caLp81hfXd9BzRbM7ZDyhhGkKuwAVlBPf3+dVyp6DPf41a/ZTaCfSdVhMgjErSxmRhkIHt1UsRkdBnPeO6gwfjfhT+L7n7Zf21TgvuE5WEZtJ4txA5jvcBVz4krISB7cYFePyY2/8d2n9jH+2rLg7KLZV58+qRtarkyskKxqVB9Ic0yMFHeCcUGk4o4at9I1G3E++WykJk2/5wqvR4yQRkgleoI6MPr2Xxvwp/F9z9sv7atX2p8Tw6jcxC3y0VurqsmCA7OVLlQfvRsUA+PXwwTxdBcms6dw5Z21rdS2EhjughiCSXBYbo+YNwMgA6e01zOrapw01vOtvY3CztHIIHYy4WQqdjHMp6BsHuNbDtI/gXRP5tv8A+1qsqAJ8TVtcL8I6ZBaWbapHm4vpAIVeSdNvMGY4yFK46AZz3M4HlXHdnHDvxhfIrrmCDEs/kQD6Ef4TD6wr1ndpWoXV/fMY4Lnk2+Y7crBN1IOXlUgffMBg+SqaDR8Y6E2n3ktuclM74WP30Tk7D7xgqfaprS1a/FFrJrGjw3pidbyzDc9GjZGdVwJcKeuCAso9xHiaqaglRSooHRSooHRSooHRSooI5ozUaKCWaM1GiglmjNRooPSNGZlVRlmIVR5sTgD7TVua3r3/AEesbOys2gkuGy87sC6ZPrsQpHVnOFyeip7Kp+kqgdAAPcMUHffK5q/lafk837St/wAG9oL6jO9lqS2/KuI3RSiMgJwdyNuY9GXdg9OoHnVWadZSXE0UEQ3SSsqIM+J8T5AdST4AGus1Psu1OCGWZjausSs7pFLMzlVGW2qUAJwCcZ8KDz0LTDY67bQO4KxXC7Zdww8ZBKPnu6qRnyORXa8Z8BDUbyS6TULeMOIxsZA5GxAuchx348qpgKMYwMeWBiochPmr+KKCz/klb+NbX+x/4laG84f+LdTsITcRzZlspDJGu1QDcAEHqe7ZnOfGtdwrwRPqglNsLYcnZv5zOvr7sbdqtn1T5Vqr+wNtLNbvs3RPJHJsyVLIxVsZAyMjxFBc3HfBA1O7Fyl/bxARJFsZQ/qtI27IYfP/ADVzvySn+NbX+x/4lVhyE+av4oo5CfNX8UUHecSdnpsbWS5N/BLy+WOUkWGbe6p0O8927Pd4VtOAZUGh62pZQWW62qWAJza4GB3nrXMwcAXZsTqSm1EAikmxzJBLsTO4bQmN3onpu+usPhfhW41SSRLcwBolV2MzOowTgbSqt1zQabA8h9ld12X8UraStZ3ODaXR2sHwVjkYbcnP3jD0W8PVPgan8kWq/wCksv7ef9nR8kWq/wCksf7ef9nQaTjjh74vumjRg8D5e3cOGO3PVGPzlPT2jB8a57Nd2vY/qg7nsR7p5x/u68r7ss1OCKWZ3s9kSO77Z5y21FLHAMYycDzoNr2jTIdG0UKykhYNwDAkYtfEDu61WhNQCgdQB18QK3fD3C19qB/csJZAcNM5CRKfIue8+xQT7KCwIr8cPaRFyzC1/durupO8L0BIYKQcImF7/WbPjWi+VzV//Kfk837Stjadi9xjL3sCMR1WO3kkH4xZM/ZXnfdjl4gJhu7eU+CvHLDn6xvFBlcJ9qd1NeRQ3wtxDKeWXSN1Ks3qElmIK5wD/Oz4VxvHWiLY3ssUZUwv90typBARyfQyPFSCuPIKfGtZrOjXVlJyrqF4mOdu7BVh5qy5Vh7icVr1UDoAB7qCeaM1GiglmjNRooJZozUaKCWaKjRQKilmjNA6KWaM0DopZozQOilms3RdMlvLiG2i9eZgoOMhR3s59iqGY+6gs3sT4d/ympSDoN0Vtnu/8WT/AOg/DrecIdoC32pXVscclsmxbA9IRjD5PjvA5g9gNY3afrEWk6bDp9uQjTLyUG7BWBBiRyfnNkLnxLsfCqVstTMEkc0UirJEyvG24dGU5GfMeY8RkUHSdofDnxdfPGoxBLmW28ghPpRj+Y2R7ivnXM1evFdpHr+jx3VuMyqvOhUEEh1GJoM+J6MPayqaokNnqKC3ewX1b/3236JqrrjD+Eb/APrN1/etVidgnq3/AL7b9E1V1xgf+sb/APrN1/etQamilmjNBedh/wB1H/qN3+iSqd0fXLuyZ3tZ2iZwFcqsZyAcgemD41cWnn/so/8AUbr9ElUZmg6b/p/rP0+X+ztv8FWr2P61dX1tcPdTNKyT7FZlQELy42x6IA72NUJmrr7BP3ndf1r/AHMNBwF9x7rCyyqt9KAryBRy7boAxAHVaxbjjjVpEeN76RkdWV1MduAVYYI6LnqDWl1E/d5/6WX/AG2rHzQdT2ecL/Gd3y3yIIgJLgqcEjOFjB7wWOevkrdxxVj8d8dJpISxsY4+cir02/coFx6KhRjLkdcdwBBOc4OF2DKvIvj99zYQfPaEJX85eqy4ukdtQvzJnd8Juh18lkZV+raFA9gFB633F2pznMl9c+5JniH1LHgCsjS+OdVtiCl5K4Hek7GZT7DvyfsIPtrnM0ZoL90DWbPiOzlguIgsibebEDkoTnZNCx6gd+PIgg5HfSnEOkSWN1NaydWibAYDAZSAyOPepU48MkeFdP2MO3xqoHcYLgP/ADfQP+0Er27bgBqiYxk2sBb382cdfqC0HA0Us0ZoHRSzRmgdFLNGaB0Us0UEaKjRQSoqNFBKio0UEquPsY0BYIJdTnwu8OsJbpthQ5kkz4AlfsTPjVNjHjnHjg4OPHB8D7a7ziDtLe5sTYQ2aW0ZVI8pcF8RLgcsDYuAQACc92R40HYy9r2lMctaXbeAYwWh6fhSZx76h8rWkfQrr8nsf2lUpmig+geGe0nTry4jtYYriJ5N3LMsUCoWAzt+5ucMQpx064xnrVZdqnDnwC+ZkXEF1ulix3K2fusf1MQ3ucDwrjoZnjZXRtroyujDvVlIKsPcQDXb8X9ovxpai3lsUV1ZHSZbkna46EhCncQWGN3j39KDb9hWqRpcXVs5AedY2iz98Yt+9R7cODjyDeVYPaXwTdxXc91DC8tvO7SZiVnaNnOXV1XrjcSQw6YPhVfxSsjKyMyspBVlJDAjuII6g+2rH0Htgu4VVLqFLgDpzVblS/hYBVj7gtBW8h2nDeifJuh+w1tdF4cvb1wlvbyNnHplGWIe1pD6IH5/YatRe2ixPrWl3n2fBj+csKwdT7avRItbI7vBriUYHt2R+t7twoOg4qWLSuH2tHkDMbf4KhxgySSAhio8urt7AKoStjr/ABBdahLzrqUuwyEUAKiA96oo6AdB17zgZJrWUEqu3sE/ed1/Wv8Acw1SGa7XgTtBbSYpYharMJJebuNwY8egi4xsbPqZz7aDldRP3ef+ll/22rGqVxLvd3xjeztjvxuJOPz150HbdlnFKaddsszbbe5CpI57kZSTHI3kvpMCf5We4V13ad2ey3MrX1iod3CmeAFQXIAAljJ6E4AyueuMjJJFU3mut4U7Qr/TlESlZrcd0E2TtHlG46oPZ1HsoObvLSWAlZopIyOhEsbof9YCvfTdIurpglvbzSk92yNiv1t6q+8kCrXtu2m2Kjm2VwG8RHJDIv1Ftp/NXnfdtUW0iCxlJ8OdLGi/Ym7P5qDbcBcKR6JBNeXskaysn3Vs5SGIEHYG++JIBJHeQoGcZNQ8X64dQvZ7oghXIESnGVjQbUB9uBk+1jU+J+L73UmHwiQbFOUhjBWJT57cks3tYkjwxWhzQSoqNFBKio0UEqKjRQSp1CigVFKigdFKigdFKigGbAJPhW/m0FBNawrIxMlwtpcnaMRzZhDhfnAc1gM4zy2rV6Q0YuIWmOI1dHk6E5VDu24Hztu38Kt7put27OrSxrCVu7O7LK9xJuZZTzvWJx6DlumM7fPFBptHtY5nfmM6pHFNKxQKWIjXdgZ6ZNZNtbWUizyh7nlQrD97BzGaR2Xpg7dowPbnNe2ibLWR2F5bhnhuI0dPhR2O6YUtmMYGemRmmmqPCt2TcRTTTLa7X5RlU7HO4ETIBkKB4eIwe+glDpNrkh5bggwPdRskUQzEqM211ZvRfKOOhIIAOeteEelwvDLKryA4uGt0dE9OO3ETSs5B6HEjYxkfcmr0uNRia4uJ95xPbXACkMeXJJEV5A6eordFPcE2de+vew1i1iks0aBXSKNYpJi84IE+43JCA4ODPKBkddo9lBq9MtYXjnlmaULCIukSoWYyPsHrEACsqXSIo157yubdlhaIrGolczc3ahUkquOTKS2WGAuAdwx4aTqHweG7VWQu4gWMtCkittlBY7ZAVHTr1FZ2oX0V2ZVMwj5zW1wnMEvLikVJI5bclQSqenlCBtCqB0ySA8E0uDDTGSU2/IaZGVIxJlZ0gaNgTt3BnznPUbT0zgRbSIwTIZH+DiGOfdy1EuJJDEkWzO3eWB65xtG7+TWbYamsQ+DxXKoVt5UW4ImVDPJcxSvg7SwQJGFBKjJU+BFF3qMUqtBJMjSyxoJrwJJsaWKUtEG9HcyiMmMvtzkr3hc0GnvrWNUjmhZzFIZExIoDo8YQsrY6MMSowYYzkjAx1zo9Lt3eG3SWYXEqWzJujjMJknhjkSLIO5cmRU3YPXwx3Yl/IiQxW6SLIVkmlldA+zdIsSKqlwC2BFknAGXx4ZOfbywJPbXhuIiIVsG5AE/OMltBCvLwU2gF4sbt2MHPXoCGJNb2kcUBd7gyzQ81Qiw7Bl5FUEsdx9TJwPGsQ2w+D8/d6svLdfmhk3xt9eycezYPPptbm7Z7W3iS8jVEgCS27/CAS6ySP0AQqcgp99Xhw1cW6vJFdHEEgjZ/RZstDIrhcDPrLzU/9TyoPa60q2t4w1xJPu3iJkiWH0ZBBDJIpLHvVpinvQ+dau+hSNYHD9JlkcBsAgLPLEB9kYP1mtzaavI9vJi7SCaW6uJpg3PAYSxxdQURvvlfpWM2tzQw2sNvOwESShwmQu43EzAjcOuVZD9fnQOTQfupiWQfvu8ttzDChbZUZpWx4bWYkeS+NQsbO0uJYYYnuQ0jqpaWKEDB72AViVP8k7u/vrNm1mATO+WZGvdTkYKCGMF1Gke5c4G7bzCAcdQM4rE0/lWk8E5uYpgkkbbIVnDlM+kTzFUIcdwyep8utBj6JpwuVYliuHs06DP74k2E/V3+2o21irSTB3ZYoA7Suq7mwHWNVRcgbmd1AycDJPhg5+mywWYC8+OXmTWLFolnASKCQuzOHUHefRwgyfW9mYnkqbpDdQlLoYDItySjLKsyM4KA7PQ2nbkjfnBxQFrosc+ySF5eUeeJFaNGmVoY+aURVOHLr6vd3Nkej11V2YMgwGUrj0hKI8g+wocMPqGPbWyJjSOO1W6jDCVp3uEFxy1cIEhRWC78+uSwXA3L5Ejy164DiENKk06iTnzoHwwJXlKWYAyMoD5cjqHUZO2g1dFKigdFKigdFKigdFKlQKiiigKKKKAooooDNFFFAUUUUBmjNFFAUZoooCjNFFAZozRRQFFFFAZooooDNFFFAZozRRQFFFFAUUUUBRRRQFFFFAUUUUH/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L"/>
          </a:p>
        </p:txBody>
      </p:sp>
      <p:sp>
        <p:nvSpPr>
          <p:cNvPr id="5" name="AutoShape 8" descr="data:image/jpeg;base64,/9j/4AAQSkZJRgABAQAAAQABAAD/2wCEAAkGBw8PEBAQEBARFRISFhAVEBERDw8VFRYWFRYWGBYVFhgYKCsgGRolHRUVITEiJSkrLi4uGB8zRDMtOCgtLysBCgoKDg0OGhAQGjIfHiU3LzEtNTMrKzc3MTc3Ky0yLzcyKzA1NzEsNTU3LS01LS01Li8tNS03LS8tLTctLS0xL//AABEIALcBFAMBIgACEQEDEQH/xAAcAAACAgMBAQAAAAAAAAAAAAAAAQIHBAUGAwj/xABUEAACAQMCAwQEBwkLCAsAAAABAgMABBEFEgYTIQcxQVEiMmFxFBUXUlSBkSNCgpKUobHR0yQ0NVVicnN0k7PSM0NTorLD4/AWJSY2Y2SDtMHC8f/EABgBAQEBAQEAAAAAAAAAAAAAAAACAwEE/8QAIREBAQEAAgEEAwEAAAAAAAAAAAECAxEEEiExUTJxsQX/2gAMAwEAAhEDEQA/AOEopUUDopUUDopUUDopUUDopUUDopUUDopUUDrZ6Nw/eXp/c0DuM4L9FjHnl2wM+wdfZW04H07T5Wllv51VIAHEByOYM95I6sAcDYvUkjw6HoZOKtR1Fvg2kQcmBMLvCopVfDc3qRDyVct5HwoMe37Krnbma6t4/YqySfnOyvQ9lUh/yV/C58uSw/OrN+ipzdnY6SanqiBj1O87vskmYZ/FqEXZ5p8h/cmqxmTw/wAg5z7OWykUHPazwPqNoCzw8xB3vbsZAPeuA49+3HtrnAaseaTXtF9N3+E2y+sWZ5FA9pP3SL39VHtrH4jbStStJL+JhbXUeObEcZkY9ylR6xPXDr+F3dA4CilmigdFKigdFKigdFKigdFKigdFKigdFKigdFKigjRSooHRSooHRSooHRSooHRSooHRSooHRSooGa7rT+L7t7a207TLYRTEFXeIAlj4um71SR6TOxJHXr41w0aMxCqCzHuVQST7gOprYWun38TpLHb3auhDI6204II8R0//AGg7ZuA7SDEur6kFlk67RIu5vP05MvJ7wopLwhoV2RHa6kRKeiJI8Z3H2IyozfUa4u7sdQmkeWW3vHkc5Z2trgk/m7vIdwrxOjXZ77S6/JZ/1UHdR6nqmgyrFd5uLRyQp3FhjxEbN1RgP823Ty864LU7lJppZUiSJHZikSZ2oD4D/kDyAHSs+/i1S4EYmivZBEuyPfb3B2r+L1Pd1PXoPIVrLm1lixzYpI893MjdM+7cBmg8qKVFA6KVFA6KVFA6KVFA6KVFA6KVFA6KVFA6KVFBGilRQOilRQOilRQOilRQOilRQOilRQOpRozMqqCWYhVUd5ZjgAe0kgVCu07J9G+EXwmYfc7Ucw+2RsiIfVh296DzoO+sray4eshJL1lbaskiqDJLIQTsTPcowcDIAAyepJOqPa7bfRLj63h/+DXOdr2r869W3U+hapg9f87Jhn9+FEY9h3VwtBbvyu230S4/Hi/XR8rtt9EuPx4v11UVFBbvyu230S4/Hi/XW20PjKw1ctaPEwLqx5VwqMrgd4UqT6QHXwPQkd1UZWVpd+9tPDcJ60Lq4HntPVfrGR9dBtONNA+L7t4BkxECSBiSSY2JwCfEqQy/UD41oquLtT09LzT4r6H0uUFkVhj0oJguT7h6De4GqcoHRSooHRSooHRSooHRSooHRSooHRSooHRSooI0Us0ZoHRSzRmgdFLNGaB0Us0ZoHRSzRmgdFLNGaDY6Fo899OtvAoLtkkscKqjGXY+AGR9oHjV7cFcNLpltyd4d2dnlkCFQScAAAknAUAd/mema5HsQtl5V5Nj0jJHHnyVV3Y+sv8AmFeHGHGV38Jlht5TFHCzJ6AXczKcMSxGQMggAY6Vrw8OuXXURyckxO6yrzso50kkr6gxeR3dz8EHexJP3/trx+R9Pp7fki/463fZ3xLNd82C4O941DpJtUFlzghgOmQSOoAzn2ZPa1PJx3Grmu41NTuKv+R9Pp7fki/46PkfT6e35Iv+OrQoqFKv+R9Pp7fki/46PkfT6e35IP8AHVoVq+JdV+B2sk4ALLgID3FmIVc+wE5rlvS+PGuTUxn5vs89C0IW1ktlLJz0CyRktHtzG+70CMnoAxHux5VSvF/B9xpjAuRJC5xFMoPU9+1x96+AfYcHB7wOgi4x1FZOYbgt1yUZU2EeW0AYHuwfbXfcQGO/0idyvoyWzSqD12uq8xT7wyj7KnO5p7PN/wA7l8WS76sv0+fqKjmnmreA6KWaM0DopZozQOilmjNA6KWaM0DopZozQOilmigjRSzRmgdFLNGaB0Us0ZoHRSzRmgdFLNGaB0Us0ZoLh7EP3rd/04/ukrJ4r4BkuJ3ntpIxzDukjlLKAx72UqDnPfggdc9evTX9jF9DFa3QkmiQmcECSVFJHKTqAx6irMhmSRQyMrKe5kYMpwcHBHStOPk1x3vKd4m51XOcF8K/F6yM7h5pAAxUHaqjrtXPU9epOBnA6DHXpq8bq6iiG6WSNFJwGkdUGepxlvHofsrG+O7P6XbflMP665q63fVfczJmdRn0VgfHdn9LtvymH9dP45tPpVv+UQ/rqL7fLTObr8Z2zqwtZ01LuCSByQHA9IYypBBVh7iBS+ObT6Vb/lEP669LfUreRtsc8LtgnaksbHA7zgHNc7lXnPJi+qSzpXsXZzdczDzQiPPV15hfHsQjAP4WPfXa6zbJDp1zEgwkdrOij2LEwFbetFxHqlsbO8X4RBu5Fwu3nxZzy2GMZznPhXM4mfhv5Xnc3k9Tkvw+cxTqIp5qnjOilmjNA6KWaM0DopZozQOilmjNA6KWaM0DopZooI5ozUaKCWaM1GiglmjNRooJZozUaKCWaM1GiglmjNRooJVf/ZWwOk2uPDng+8TSdK+fq3nD/Fl9p4ZbabajHJjZEdM/OAYdD0HdigtPtnuDHYw4OCbhAO7r9ylJqm/h8nzv9Vayte4iu79la6mL7c7F2qqrnv2qoA64HXvrVVeeTeZ1LYm4zb3Yy/h8vzv9Van8ZzfOH4q1g0VO9Xf5e7bh5uThlnHq57+r1/Gd8aTfOH4q12HZPfu+porsMGKfAwoyQFP6AfsNcDXtaXUkMiSxOySIQyOpwVI8R/z1FT6Z9NNeXz6np1u2fuvqcd4+qvl3UyDcXBGCDNOQR4gyMQa3952h6tLGYmucKw2syRRI5BGD6SjI94xXKgV150s0ZqNFBLNGajRQSzRmo0UEs0ZqNFBLNGajRQSzRmo0UEs0VGigVFKigdFKigdFKigdABPQAknoABkknuAHifZSrvOyPh4XF0buUfcLPDAkdDN3p+IPT9+yg6vTOCNJgS0s71Ab65jlbdzpgdyjc4XBC+iDgZHXYT51Uus6bJZ3E1tL68TFScdGHerj2MpDfXW94k1S/utQa+jguVMbr8F/c8/oJGcx5GPHqxH8phXT9punC+s7bWIo2RwiJdRsrBlUkgZBGcpIWXPiHB7gKDh+D7SO4v7SGVd0ckqq65YZBz0yOo+qs3tG0yC01GaC3TZGqwlU3O2C0ak9WJPeT414cAfwpYf0yfoNbLtb/haf+bb/AN0lBx9ZmiRLJdWsbjKST26OMkZV5FVh069xNYVbDh39+2X9ZtP75KCzeJrfhrTpxbz2EpcosmY3nZdrM6jqZR1yhrVfHHCn8X3P2y/tq6PtBh0A3inUpp0uOVGAsa3BHL3ybT6CMM5L+NcvPb8JbW2XN1v2tszHe43Y6ZzH54oNVxZf6JJAq6dazRTcxSzyF8GPa2V6yN1yU8PCtv2caLp81hfXd9BzRbM7ZDyhhGkKuwAVlBPf3+dVyp6DPf41a/ZTaCfSdVhMgjErSxmRhkIHt1UsRkdBnPeO6gwfjfhT+L7n7Zf21TgvuE5WEZtJ4txA5jvcBVz4krISB7cYFePyY2/8d2n9jH+2rLg7KLZV58+qRtarkyskKxqVB9Ic0yMFHeCcUGk4o4at9I1G3E++WykJk2/5wqvR4yQRkgleoI6MPr2Xxvwp/F9z9sv7atX2p8Tw6jcxC3y0VurqsmCA7OVLlQfvRsUA+PXwwTxdBcms6dw5Z21rdS2EhjughiCSXBYbo+YNwMgA6e01zOrapw01vOtvY3CztHIIHYy4WQqdjHMp6BsHuNbDtI/gXRP5tv8A+1qsqAJ8TVtcL8I6ZBaWbapHm4vpAIVeSdNvMGY4yFK46AZz3M4HlXHdnHDvxhfIrrmCDEs/kQD6Ef4TD6wr1ndpWoXV/fMY4Lnk2+Y7crBN1IOXlUgffMBg+SqaDR8Y6E2n3ktuclM74WP30Tk7D7xgqfaprS1a/FFrJrGjw3pidbyzDc9GjZGdVwJcKeuCAso9xHiaqaglRSooHRSooHRSooHRSooI5ozUaKCWaM1GiglmjNRooPSNGZlVRlmIVR5sTgD7TVua3r3/AEesbOys2gkuGy87sC6ZPrsQpHVnOFyeip7Kp+kqgdAAPcMUHffK5q/lafk837St/wAG9oL6jO9lqS2/KuI3RSiMgJwdyNuY9GXdg9OoHnVWadZSXE0UEQ3SSsqIM+J8T5AdST4AGus1Psu1OCGWZjausSs7pFLMzlVGW2qUAJwCcZ8KDz0LTDY67bQO4KxXC7Zdww8ZBKPnu6qRnyORXa8Z8BDUbyS6TULeMOIxsZA5GxAuchx348qpgKMYwMeWBiochPmr+KKCz/klb+NbX+x/4laG84f+LdTsITcRzZlspDJGu1QDcAEHqe7ZnOfGtdwrwRPqglNsLYcnZv5zOvr7sbdqtn1T5Vqr+wNtLNbvs3RPJHJsyVLIxVsZAyMjxFBc3HfBA1O7Fyl/bxARJFsZQ/qtI27IYfP/ADVzvySn+NbX+x/4lVhyE+av4oo5CfNX8UUHecSdnpsbWS5N/BLy+WOUkWGbe6p0O8927Pd4VtOAZUGh62pZQWW62qWAJza4GB3nrXMwcAXZsTqSm1EAikmxzJBLsTO4bQmN3onpu+usPhfhW41SSRLcwBolV2MzOowTgbSqt1zQabA8h9ld12X8UraStZ3ODaXR2sHwVjkYbcnP3jD0W8PVPgan8kWq/wCksv7ef9nR8kWq/wCksf7ef9nQaTjjh74vumjRg8D5e3cOGO3PVGPzlPT2jB8a57Nd2vY/qg7nsR7p5x/u68r7ss1OCKWZ3s9kSO77Z5y21FLHAMYycDzoNr2jTIdG0UKykhYNwDAkYtfEDu61WhNQCgdQB18QK3fD3C19qB/csJZAcNM5CRKfIue8+xQT7KCwIr8cPaRFyzC1/durupO8L0BIYKQcImF7/WbPjWi+VzV//Kfk837Stjadi9xjL3sCMR1WO3kkH4xZM/ZXnfdjl4gJhu7eU+CvHLDn6xvFBlcJ9qd1NeRQ3wtxDKeWXSN1Ks3qElmIK5wD/Oz4VxvHWiLY3ssUZUwv90typBARyfQyPFSCuPIKfGtZrOjXVlJyrqF4mOdu7BVh5qy5Vh7icVr1UDoAB7qCeaM1GiglmjNRooJZozUaKCWaKjRQKilmjNA6KWaM0DopZozQOilms3RdMlvLiG2i9eZgoOMhR3s59iqGY+6gs3sT4d/ympSDoN0Vtnu/8WT/AOg/DrecIdoC32pXVscclsmxbA9IRjD5PjvA5g9gNY3afrEWk6bDp9uQjTLyUG7BWBBiRyfnNkLnxLsfCqVstTMEkc0UirJEyvG24dGU5GfMeY8RkUHSdofDnxdfPGoxBLmW28ghPpRj+Y2R7ivnXM1evFdpHr+jx3VuMyqvOhUEEh1GJoM+J6MPayqaokNnqKC3ewX1b/3236JqrrjD+Eb/APrN1/etVidgnq3/AL7b9E1V1xgf+sb/APrN1/etQamilmjNBedh/wB1H/qN3+iSqd0fXLuyZ3tZ2iZwFcqsZyAcgemD41cWnn/so/8AUbr9ElUZmg6b/p/rP0+X+ztv8FWr2P61dX1tcPdTNKyT7FZlQELy42x6IA72NUJmrr7BP3ndf1r/AHMNBwF9x7rCyyqt9KAryBRy7boAxAHVaxbjjjVpEeN76RkdWV1MduAVYYI6LnqDWl1E/d5/6WX/AG2rHzQdT2ecL/Gd3y3yIIgJLgqcEjOFjB7wWOevkrdxxVj8d8dJpISxsY4+cir02/coFx6KhRjLkdcdwBBOc4OF2DKvIvj99zYQfPaEJX85eqy4ukdtQvzJnd8Juh18lkZV+raFA9gFB633F2pznMl9c+5JniH1LHgCsjS+OdVtiCl5K4Hek7GZT7DvyfsIPtrnM0ZoL90DWbPiOzlguIgsibebEDkoTnZNCx6gd+PIgg5HfSnEOkSWN1NaydWibAYDAZSAyOPepU48MkeFdP2MO3xqoHcYLgP/ADfQP+0Er27bgBqiYxk2sBb382cdfqC0HA0Us0ZoHRSzRmgdFLNGaB0Us0UEaKjRQSoqNFBKio0UEquPsY0BYIJdTnwu8OsJbpthQ5kkz4AlfsTPjVNjHjnHjg4OPHB8D7a7ziDtLe5sTYQ2aW0ZVI8pcF8RLgcsDYuAQACc92R40HYy9r2lMctaXbeAYwWh6fhSZx76h8rWkfQrr8nsf2lUpmig+geGe0nTry4jtYYriJ5N3LMsUCoWAzt+5ucMQpx064xnrVZdqnDnwC+ZkXEF1ulix3K2fusf1MQ3ucDwrjoZnjZXRtroyujDvVlIKsPcQDXb8X9ovxpai3lsUV1ZHSZbkna46EhCncQWGN3j39KDb9hWqRpcXVs5AedY2iz98Yt+9R7cODjyDeVYPaXwTdxXc91DC8tvO7SZiVnaNnOXV1XrjcSQw6YPhVfxSsjKyMyspBVlJDAjuII6g+2rH0Htgu4VVLqFLgDpzVblS/hYBVj7gtBW8h2nDeifJuh+w1tdF4cvb1wlvbyNnHplGWIe1pD6IH5/YatRe2ixPrWl3n2fBj+csKwdT7avRItbI7vBriUYHt2R+t7twoOg4qWLSuH2tHkDMbf4KhxgySSAhio8urt7AKoStjr/ABBdahLzrqUuwyEUAKiA96oo6AdB17zgZJrWUEqu3sE/ed1/Wv8Acw1SGa7XgTtBbSYpYharMJJebuNwY8egi4xsbPqZz7aDldRP3ef+ll/22rGqVxLvd3xjeztjvxuJOPz150HbdlnFKaddsszbbe5CpI57kZSTHI3kvpMCf5We4V13ad2ey3MrX1iod3CmeAFQXIAAljJ6E4AyueuMjJJFU3mut4U7Qr/TlESlZrcd0E2TtHlG46oPZ1HsoObvLSWAlZopIyOhEsbof9YCvfTdIurpglvbzSk92yNiv1t6q+8kCrXtu2m2Kjm2VwG8RHJDIv1Ftp/NXnfdtUW0iCxlJ8OdLGi/Ym7P5qDbcBcKR6JBNeXskaysn3Vs5SGIEHYG++JIBJHeQoGcZNQ8X64dQvZ7oghXIESnGVjQbUB9uBk+1jU+J+L73UmHwiQbFOUhjBWJT57cks3tYkjwxWhzQSoqNFBKio0UEqKjRQSp1CigVFKigdFKigdFKigGbAJPhW/m0FBNawrIxMlwtpcnaMRzZhDhfnAc1gM4zy2rV6Q0YuIWmOI1dHk6E5VDu24Hztu38Kt7put27OrSxrCVu7O7LK9xJuZZTzvWJx6DlumM7fPFBptHtY5nfmM6pHFNKxQKWIjXdgZ6ZNZNtbWUizyh7nlQrD97BzGaR2Xpg7dowPbnNe2ibLWR2F5bhnhuI0dPhR2O6YUtmMYGemRmmmqPCt2TcRTTTLa7X5RlU7HO4ETIBkKB4eIwe+glDpNrkh5bggwPdRskUQzEqM211ZvRfKOOhIIAOeteEelwvDLKryA4uGt0dE9OO3ETSs5B6HEjYxkfcmr0uNRia4uJ95xPbXACkMeXJJEV5A6eordFPcE2de+vew1i1iks0aBXSKNYpJi84IE+43JCA4ODPKBkddo9lBq9MtYXjnlmaULCIukSoWYyPsHrEACsqXSIo157yubdlhaIrGolczc3ahUkquOTKS2WGAuAdwx4aTqHweG7VWQu4gWMtCkittlBY7ZAVHTr1FZ2oX0V2ZVMwj5zW1wnMEvLikVJI5bclQSqenlCBtCqB0ySA8E0uDDTGSU2/IaZGVIxJlZ0gaNgTt3BnznPUbT0zgRbSIwTIZH+DiGOfdy1EuJJDEkWzO3eWB65xtG7+TWbYamsQ+DxXKoVt5UW4ImVDPJcxSvg7SwQJGFBKjJU+BFF3qMUqtBJMjSyxoJrwJJsaWKUtEG9HcyiMmMvtzkr3hc0GnvrWNUjmhZzFIZExIoDo8YQsrY6MMSowYYzkjAx1zo9Lt3eG3SWYXEqWzJujjMJknhjkSLIO5cmRU3YPXwx3Yl/IiQxW6SLIVkmlldA+zdIsSKqlwC2BFknAGXx4ZOfbywJPbXhuIiIVsG5AE/OMltBCvLwU2gF4sbt2MHPXoCGJNb2kcUBd7gyzQ81Qiw7Bl5FUEsdx9TJwPGsQ2w+D8/d6svLdfmhk3xt9eycezYPPptbm7Z7W3iS8jVEgCS27/CAS6ySP0AQqcgp99Xhw1cW6vJFdHEEgjZ/RZstDIrhcDPrLzU/9TyoPa60q2t4w1xJPu3iJkiWH0ZBBDJIpLHvVpinvQ+dau+hSNYHD9JlkcBsAgLPLEB9kYP1mtzaavI9vJi7SCaW6uJpg3PAYSxxdQURvvlfpWM2tzQw2sNvOwESShwmQu43EzAjcOuVZD9fnQOTQfupiWQfvu8ttzDChbZUZpWx4bWYkeS+NQsbO0uJYYYnuQ0jqpaWKEDB72AViVP8k7u/vrNm1mATO+WZGvdTkYKCGMF1Gke5c4G7bzCAcdQM4rE0/lWk8E5uYpgkkbbIVnDlM+kTzFUIcdwyep8utBj6JpwuVYliuHs06DP74k2E/V3+2o21irSTB3ZYoA7Suq7mwHWNVRcgbmd1AycDJPhg5+mywWYC8+OXmTWLFolnASKCQuzOHUHefRwgyfW9mYnkqbpDdQlLoYDItySjLKsyM4KA7PQ2nbkjfnBxQFrosc+ySF5eUeeJFaNGmVoY+aURVOHLr6vd3Nkej11V2YMgwGUrj0hKI8g+wocMPqGPbWyJjSOO1W6jDCVp3uEFxy1cIEhRWC78+uSwXA3L5Ejy164DiENKk06iTnzoHwwJXlKWYAyMoD5cjqHUZO2g1dFKigdFKigdFKigdFKlQKiiigKKKKAooooDNFFFAUUUUBmjNFFAUZoooCjNFFAZozRRQFFFFAZooooDNFFFAZozRRQFFFFAUUUUBRRRQFFFFAUUUUH/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L"/>
          </a:p>
        </p:txBody>
      </p:sp>
      <p:pic>
        <p:nvPicPr>
          <p:cNvPr id="2057"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01141" y="2636912"/>
            <a:ext cx="1086022" cy="720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0" name="9 Grupo"/>
          <p:cNvGrpSpPr/>
          <p:nvPr/>
        </p:nvGrpSpPr>
        <p:grpSpPr>
          <a:xfrm>
            <a:off x="7590098" y="4941168"/>
            <a:ext cx="789002" cy="738558"/>
            <a:chOff x="530286" y="2924944"/>
            <a:chExt cx="1535214" cy="1492424"/>
          </a:xfrm>
        </p:grpSpPr>
        <p:pic>
          <p:nvPicPr>
            <p:cNvPr id="11" name="Picture 4" descr="https://pbs.twimg.com/profile_images/666407537084796928/YBGgi9B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076" y="2924944"/>
              <a:ext cx="1492424" cy="1492424"/>
            </a:xfrm>
            <a:prstGeom prst="rect">
              <a:avLst/>
            </a:prstGeom>
            <a:noFill/>
            <a:extLst>
              <a:ext uri="{909E8E84-426E-40DD-AFC4-6F175D3DCCD1}">
                <a14:hiddenFill xmlns:a14="http://schemas.microsoft.com/office/drawing/2010/main">
                  <a:solidFill>
                    <a:srgbClr val="FFFFFF"/>
                  </a:solidFill>
                </a14:hiddenFill>
              </a:ext>
            </a:extLst>
          </p:spPr>
        </p:pic>
        <p:sp>
          <p:nvSpPr>
            <p:cNvPr id="12" name="11 CuadroTexto"/>
            <p:cNvSpPr txBox="1"/>
            <p:nvPr/>
          </p:nvSpPr>
          <p:spPr>
            <a:xfrm>
              <a:off x="530286" y="4081339"/>
              <a:ext cx="1357488" cy="279870"/>
            </a:xfrm>
            <a:prstGeom prst="rect">
              <a:avLst/>
            </a:prstGeom>
            <a:noFill/>
          </p:spPr>
          <p:txBody>
            <a:bodyPr wrap="none" rtlCol="0">
              <a:spAutoFit/>
            </a:bodyPr>
            <a:lstStyle/>
            <a:p>
              <a:pPr algn="ctr"/>
              <a:r>
                <a:rPr lang="es-CL" sz="1200" dirty="0" smtClean="0">
                  <a:latin typeface="+mn-lt"/>
                </a:rPr>
                <a:t>Redes sociales </a:t>
              </a:r>
              <a:endParaRPr lang="es-CL" sz="1200" dirty="0"/>
            </a:p>
          </p:txBody>
        </p:sp>
      </p:grpSp>
      <p:sp>
        <p:nvSpPr>
          <p:cNvPr id="13" name="2 CuadroTexto"/>
          <p:cNvSpPr txBox="1">
            <a:spLocks noChangeArrowheads="1"/>
          </p:cNvSpPr>
          <p:nvPr/>
        </p:nvSpPr>
        <p:spPr bwMode="auto">
          <a:xfrm>
            <a:off x="286735" y="260648"/>
            <a:ext cx="70564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charset="0"/>
              <a:buChar char="•"/>
              <a:defRPr sz="2400">
                <a:solidFill>
                  <a:schemeClr val="tx1"/>
                </a:solidFill>
                <a:latin typeface="Verdana" pitchFamily="34" charset="0"/>
              </a:defRPr>
            </a:lvl1pPr>
            <a:lvl2pPr marL="742950" indent="-285750">
              <a:spcBef>
                <a:spcPct val="20000"/>
              </a:spcBef>
              <a:buFont typeface="Arial" charset="0"/>
              <a:buChar char="–"/>
              <a:defRPr sz="2000">
                <a:solidFill>
                  <a:schemeClr val="tx1"/>
                </a:solidFill>
                <a:latin typeface="Verdana" pitchFamily="34" charset="0"/>
              </a:defRPr>
            </a:lvl2pPr>
            <a:lvl3pPr marL="1143000" indent="-228600">
              <a:spcBef>
                <a:spcPct val="20000"/>
              </a:spcBef>
              <a:buFont typeface="Arial" charset="0"/>
              <a:buChar char="•"/>
              <a:defRPr sz="2400">
                <a:solidFill>
                  <a:schemeClr val="tx1"/>
                </a:solidFill>
                <a:latin typeface="Verdana" pitchFamily="34" charset="0"/>
              </a:defRPr>
            </a:lvl3pPr>
            <a:lvl4pPr marL="1600200" indent="-228600">
              <a:spcBef>
                <a:spcPct val="20000"/>
              </a:spcBef>
              <a:buFont typeface="Arial" charset="0"/>
              <a:buChar char="–"/>
              <a:defRPr sz="2000">
                <a:solidFill>
                  <a:schemeClr val="tx1"/>
                </a:solidFill>
                <a:latin typeface="Verdana" pitchFamily="34" charset="0"/>
              </a:defRPr>
            </a:lvl4pPr>
            <a:lvl5pPr marL="2057400" indent="-228600">
              <a:spcBef>
                <a:spcPct val="20000"/>
              </a:spcBef>
              <a:buFont typeface="Arial" charset="0"/>
              <a:buChar char="»"/>
              <a:defRPr sz="2000">
                <a:solidFill>
                  <a:schemeClr val="tx1"/>
                </a:solidFill>
                <a:latin typeface="Verdana"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Verdana"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Verdana"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Verdana"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Verdana" pitchFamily="34" charset="0"/>
              </a:defRPr>
            </a:lvl9pPr>
          </a:lstStyle>
          <a:p>
            <a:pPr marL="0" indent="0" eaLnBrk="1" hangingPunct="1">
              <a:spcBef>
                <a:spcPct val="0"/>
              </a:spcBef>
              <a:buNone/>
            </a:pPr>
            <a:r>
              <a:rPr lang="es-ES_tradnl" altLang="es-CL" dirty="0" smtClean="0"/>
              <a:t>Estado del arte</a:t>
            </a:r>
            <a:endParaRPr lang="es-CL" altLang="es-CL" dirty="0">
              <a:latin typeface="Century Gothic"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6" descr="data:image/jpeg;base64,/9j/4AAQSkZJRgABAQAAAQABAAD/2wCEAAkGBxITEhUTExIWFhUVFxsXFxYYFxgYGBgYGBoXGBgVFxcYHSggGB0lHRUWITEhKCkrLi4uFx8zODMtNygtLisBCgoKDQ0NDg0NDiseHxk3LSsrKys3KysrKysrKysrKysrKystKysrKysrKysrKysrKysrKysrKysrKysrKysrK//AABEIAKwBJAMBIgACEQEDEQH/xAAcAAEAAQUBAQAAAAAAAAAAAAAAAwIEBQYHAQj/xABZEAABAwIDAwYEDQ4MBgMAAAABAAIRAwQSITEFQVEGBxMiYZEycYGxFCNCUlNyc5ShstHS8BUWFzM1VFVikpOiwcLTJDRDY3SCg5Wz4eLjCCVEhKPxRWRl/8QAFQEBAQAAAAAAAAAAAAAAAAAAAAH/xAAVEQEBAAAAAAAAAAAAAAAAAAAAEf/aAAwDAQACEQMRAD8A7iiIgIiICIiAiIgIiICIiAiIgIiICIiAiIgIiICIiAiIgIiICLyV6gIiICIiAiIgIiICIiAiIgIiICIiAiIgIiICIiAiIgLXucHaFS32ddVqTsNRlIlroBIOQkTlOa2Fapzqfcm99yPnCDgXJtu29ouqehbq4eacF83TmAYy6IxPA9SdFnfrK5T+zV/f3+4sp/w4eFfe1oeesu1oOADkXyn9lr+/v9xVDkZym9kr+/8A/cXfVHdVgxj3kE4GlxAiThBMCctyDhA5G8pfX1/7w/3FWOR3KT19x/eH+4uxWG36dV7GNY6XlwBJaW9WmyrMgmRFRoy0Mg6KE8pmdf0qpipUjVqNmnia3A54yxdYHCW42y3F1ZyMByYcj+UXr7j+8P8AdVY5H8ofX3H94H96uwP2ywOfTwO6RjmNLOqCW1CxoqMJOFzW4885ERGbZt/rjZE9G7w+iBx0Y6SagwOOPqGacDFEl7QMzADlY5H7f9fc/wB4H96pKPJTb7SHB1eQZGK+xN8rTVghddsdpCq97AxwwZOJLOq4Yeq5ocS0kOkZQQ0nhMVHbDXZBj8YqOplhwggtFRwfmYcxwpOgjtGRBADVaGydpFoLhVa4jNvokGDvAIfmFJ9Rto8avvj/Ws7R5TMNNlUUnltQOLYNMzho9PhMPhrsIcIMZt4Zq+G2aZDHNBcKgaWEFoD8TBUDWlxGZaRlvnsMBqv1G2j/Oe+P9a9Gx9o8anvj/Wt7RBon1H2jxqe+P8AWrC8rXVBxDqtRr2jFHSFw0kTmQdF0pc/5a/xip7m3zFB0SiZaD2BVqO38FviHmUiAiIgIiICIiAiIgIiICIiAiIgIiirVg35EEqgqXLR2+JWdWuXeLgo0Fy+8O4Ba9y8ql2z7kOggszEZHMLMLCctR/ALj2n7QQahzRgMfdYQGy2lMADQ1I08a6DdbRcyOo58zpgERGuJw4rQeappx3OXqafnqLfqlQNEnxbv1oI27dO+3qeQ0vnqO72sXsez0NXh7S3E11vIDgQSMVTI57wpfRDZiezUfKjbobifg3eVBg6FAMIcyleCoCD0uOzxQKbaWDCTgjC1vqZkDNVXdJtRpa6hd4cDmM69oTTx0jRc5jnOLpLS4wSRiMxpGyUtpN0Ovk7tVc0K7XzhOhjdPwH6Qg1x9wC4udbXJd0orA47UFpDWNLBheJY4UxIM69giBxcWFmC9wnFImxIcHl5cHA5OHpm/1o7Z2U37IntjVn63fSV76NZxjX1uUag9bXTvCDXrOsKdQVBbXTi2n0TA6pbENpy04ZFQOfBaILi4iTGpXjHtDmP9DXWNjqrg7HbAkVekJY4B8Oa01CWyJBAzMmdhN8zj8X5yqbesJAnUxMtid2/fuQaxSaBRZRNG8c2maJYS+0Dm9BEQWOb4QBa7iHEZBT0ajBT6AW1w2kS6RityIeScJGMmG5BsCQAOC2Grcta7CdYnVumfEzujyqgXzInPQHVp1y3O45eNBF9WR7FU/Q+cvPqyPYqn6HzldU79hMTvjVvy79yk9FN4+b5UFdGpiaHQRiAMHUTuMLnvLurFxU9zb8UrogM58Vy/nEqRc1PcmfFKDqlv4LfEPMpFFbeA32o8ylQEREBERAREQQX92yjTfVeYZTaXuPY0EnzLj1xz11sRwWdMMkxjrOxRumGQDG6T4yum8tvufd/wBHqfEK5DzJ2NGtXuhVpU6gbSploqMa8Al7wSA4GNB3IMg3nouD/wBLQ/Ov+apm88Vwf+lofnX/ADVvNSy2YHOaba2lnhD0O04fBzMM06wz8fAo602aAT6Htson+DNnrHCMsEwTA8fjQa1ac59V7QRQpcCOkdkeGiuW84lb2Cl+W75FsNO12eA4ihbANjEegaAAXFoJODSQe4nRVtp2BiKNHPT0gZwA71msEZdqDAN5wKvsNL8t3yLYuTPKMXRc1zMD2gOgGWlpMSDAOR84S62fbGg97KFGOjcWuFJg9SYIyWr821T09/uP7TUHQq9bCO3csc5xJkqqtUxGVQgKSnSJ+n0hSW9Cc/oP81etaBogt2Wv0/zK1vnSpAbJvNftJ3niFtrnAarVecZ7amzbpknrU4mO1qDmn/DwwF99M+DQ39tVdfvabQ3NxGY7ePEjzrmHMtZtt33cFzsTaMzG41dIHaunXFyC3MluY4njwcEFmQ2YxGZjLuEjHKiBbrjJmePzsleGoJ8PfrBjMQD9t0G/xKk4cz0mckaO3DQg1NyC1c9vrzpwO/8ArLJbOrgyJkg79fFqrCoWj1eUaQ6R+nn2KS3drBmD3fCUF46iG61YnifMC7iR5la0rim6o2mKj8RBIGF8ENkYsWIjWe4KXaViy4pEENxx1XESWkGddYnzqwoVIo1qNIuq3FOA9pIa7rFoJaTkG4ZiDuO9Bf1XUxBNcNmIlxGoO7Ep6NMSCKmKOBkaRn1iN3wrTrDZLq1NtZhApvdHFwGINnIZ6k6DIBblZ21NjQKbWgQMwAMUCJMa/wCaCK6c3FBcR1Zy035+EPpChxsIPpjt3EneNz+J71PdEYtSMpETAidYePMoC8EeGdJ0Omm6pxKCsvZuqHWPVRMZaP7VNSrscPDk6nUT2xiURcNMZ17d4y0qSqRVHr+3R2+P5zs07UGUachnPauTc5b4u6vuLPiuXWKbwQCDP0/9rkHOi6Lyr7iz4rkHY7XwG+1HmClUVp4DPajzBSoCIiAiIgIiIMJy2+593/R6nxCuT8w0mveQYPQ0oJEicdTMiRPeusct/ufd/wBHqfEK5NzA/b7v3Gl8d6DqL7ElxeatviOruheD39P2zHHPVUCyAbAq2wA/mXCIg5en5ZtBy4BV1nYHuBpYWMbjc8kkGmJ8E5Q7LTPzTFsy7FdxAoOa0NBxF+50xEDOY3GNUE4snN/laAJjWi+SJBGtfeQPHCpo2gaA0VbYBsFrRRdDS2A0tHT9WMLRlwCurxvW8GchuJ45ZHcoMP4vwH4et9JQSV2ObQrdem5op1IDGFsEtcSSS90zM+WZWjc2tWalQ7uiA/SaT9O1btfVA21rl0NAp1CSTAjAcySTl5VyzkHyipW7Q9zXkOpxkBriG4kbmoOtqSgyStO+v+29jq9zfnKN/OrZUThdTrzE5NZv/rdiDozWwqa1UNC59T54bFxAFK4kmB1Wan+up6/OBbuM9HV7MmfOQbVUqF2ZWB5bfxG49p+01Y/6/LbUsqgbyQyAOJ62ixvKXldSuLWtQpMqNfUZDHvDcEyCCQHExlwKC25rx6Zc+1peeot8qNkRMfTsIXLub3aDrN1w65PSdKKYYKQBjAX4pxYfXDSVuNTljbuBHR1cwRMM3iMxjPwIM+xhGYcf0vnK6o0JzDz3v8nq1zzZ9zXpNb0VXqwIa7rM8gOm/SFs1PlGAZwH4Mx4pyQZ59l+MdPx+Eb3q2FLDIme/wDWSsHyh5VVGtZ0AaA+Q6o7NzHDPCGmACW5gmd+WSo5F1S9lcl5e4Vhic44jJYwkE+XTdKDZba5aCQT8B17s1VbGkxz3gnFVfLiWunINa1umQAGW7XtVjhGKS5uuh7o8LX/ADV2aQy9Np6zv3EyR1/EPIgrDqGDowB0eCMAY4Nw6YYDcvFqlm6jTY2nT6rWiGjC+AJOWYyHwBR9E32WnkP1zPh9q9p0WyB0lM6CImYMxGPPVBPcUcTh1iMvxtx7HD1w3blAKbS40xW6zQCWy7EAZgkB8iZ+BR8pHEW9YgkEUahBBIOg3jRYS3u3U316g6zm2luetJk5a796DN0ajXValIVHYqeEukOAhwyg4896uRaH15/S4R69YCpfihcXlUtLg1tuIEA9Yhm/23wLY6FdjnPa0mWEB0iIJEiDGeXBBNTyAznKJXHedZ38Mq+4M+K5diXEud2rF7W4eh6fxXoO52f2tntR5gplDZ/a2e1b5gpkBERAREQEWvcoeW+z7J4p3NwGPIxYQypUIG4uFNrsM7pic4Vja85uyqk4LkmMz6Rcb/HTQZTlv9z7v+j1PiFcn5gP4xd+40vjvW8cpuWljXtLijTrOc+pRexg6KsJcWkAS5gAz4laRzBtIubwEQRSpgg5EEPfkQg6pUrse5jnUyTTnCeBeMLoy4EjxL1tdjcGGm4Cmwta0EhoZ1YGHQxhEHdn2qgVXeynvOWn014rx1Q+yu04u7Mygr2xXp029I/FJaYa0NMljHVCJIIHVY7MmFTTYx1VzBOTGvxDBJLnVGlkBuo6P6QouUVAVWtZiggOzIJB6SjUpg5Di8FWxsxjxdIMySOq+czddm70SzuPYgxvOrTwbJuQCesac6ZzUYCMgOCw/NvsqhUsWOqUab3Tq5ocfBYYz8azPOwZ2RW/sePsjOKsea53/L2EcfhDWIM99QbT72o/m2qq65O7Na0Pq2dAzDZ6APJJ0ENaTuKCvcewN/Oj5qbQbdVmBhtWFstdPTszI3EOpkQgt/qRskZttbeZcGkW/qmlrTBway9scZylUtsLAmBQozw6LPJ2AwC3OHZZKoWFxDgbUBpByNwx4E4S7I088RY2ZnshUst6oj0nR2IenCQcRfrhnPEQeI1Qeix2Zh9MoUYwl5BoHwR6s9TJs5ScictcleDY2zWhgNrQbjDiwGhBOAS4BpZIcAZwnMwcjBVh9TriGhtsCGghp6ekIJycRNKc985O3ypKtjcupspGzGBjS0AXQBElpDmuDJY5paC0tiIy3ILh1nssDEbeiGjFn6GMdQPc7PBnAY7uVzS2Ts8vLG21AuEgjodIJBk4Y1a6OOExorFtvVDXMdbt6zsbm9Ix2ZJJBOAYhBLYO4wp7dtYOY5tvidTbhHpzR1TMy7DLtZIJgkAxICC+fsK2A6tvSHYGNGfFWNzs6iGPIpMBDXGQ0awdFem7u/vRv59nyKG4c7on424XYXy2Q6MjvHkQa7sTZ9G4LmVwCzA10Fxb1mvGEyCPXOHicRvW4UaFJtPBSaxrG5BrAABv0G/etU5Igmo4D2LjHqmrbrekWzJJmPVE/TxoMU/U9Ya+vjP6bldgEgdcRr9sjx+YK2NN3HLx9vjV4yhUy4eM/O8Xw8UFAZ+OMoB9N8syTluVVNmY64OYkCqSZ71Ubepx3DefKZxZbu5VMoPkSchE9Y8M85QWu3JqUqtNoEvY+mJdAk5SZGQyWIfs+oelyb6Zb0qY6w8KnGLyZHP5VszrZsk55knwnanyrz0Izt/KPZ29iDWNq7Nq1Dc4WD07oQyXjWk5pdPDIFZ7ZjD0ldxEB7mkZg6NggxvVz6Eb295+Hiq6VFrZic43mMuxBIuEc87/4dXH/1qfxai7uuAc9j42jVHG2peaog+hrXwG+1HmClUVr4DfajzBSoCIiAiIg45R5DWu0Li/uLmvcMcL59ACngghtOkWyDTcfVRrGQV3ac1uzmva5l3eh0wMmDwhoZt9DO/LyhZ/kTTkbS6uIjaVWBp/JW44jcStgFu72ET4zHxkGqUOb+zeQG3V0Z/FpjjMzQEaLCc07QNoX0exUhO8w94k9sALptnQOLOlhGsyfINVx3mr27b0b29dcXFKiHta1pqPawOw1KkgYjnAjvQdYDH+xt7md+vjVLmPj7W05cGd0SsX9cWy/wlbfn6Xy+JUnlBsr8I2ukfbqPyoM7ch+LJrdBrg7Z8IyowX+tZ4vS9NOPDJYutym2W4ydoWugH2+loNNVQeUWyvwjbfn6KDH86ZP1JuJAHWpQBGnSM9bksfzQOnZzeyrUHcR8qo5x9vWD9m16VC8t6j3OpkMZVpucYqMmA3MwASquZpv/AC2f5+p+z9PIg2wVH9vd/pV1b3D8OQOXZnr4vH3Kyw6ZjXgdcp3KuiYOZHceOuniQX9Os8kAjU+tI45+COCtK5cHGJgRu79yktmgObmMjwI1n8WPp2qfaVu9zSaZIcJIiMzwM7kEFtcPHVz4+D37vKpTcVIORy3Yez2ueeawlSvgZiYZeX4HlslrHtMBhB8EyY0zV7s+pcSekqOyOTeqZ7ZjTTRBdXznAiJzEmB8oS2e/WDI7P8ALsUVw0kzI0Mk5/qKMpxnLdDHVPlnq+JBfms+dD+Sfmqyv3SyoT6x/mKmnflGe48dPB4q0uftL/c3/FKDnO0tv3FnR6W2AdUMNgsNTq5epHbCxezeczbFSoGupsDTM/wZ4yg75W983Twbhzf5me5zR+v4Fvd44AAcUHGfr9u/XUvzf+a16rzy7RDiGvt8IJw+k7py9VwXT22DiJwNJjeBqfIrf6hD2Cl+bZ8iDm32Ztpevt/zJ+cqmc8e03EBptyTkAKBJPYAHSV0luxY0o0x/Ub8iubKwqNqMIYBD2nIAeqCDm32VNs+xs961PlT7Ke2fY2e9anyr6GDRwXuEcEHzx9lTbPsbPetT5U+yptn2NnvWp8q+h8I4JhHBB86u51ttbqLD/2z/lWrbdvNo7SuDUqWz3VXtbTAp0XtECQMs/Xar6zwjggCCO2EMaDqGjzKVEQEREBERBpvN8ATtMHQ7Rrdn8lb7xor2psqqZYxzh6YAaxd6Y6mWlwhwgw1zsMGZzKxvIgAjaczH1Sq6a/a7fRZ3ombmv8AFIHl+nBBd7HoGnTDTjkEgl7sRMGMQ6xhpiQNwOYBlcM5O811W+om5ZdMph9WsMLqZcRhqvbqHCdOC7fYMAfkHjXUiNRnGv8A6Wvc0X3Ob7vcf49RBoTuY653XlH808ftq3fzJXu65tz/AFXj9a7yiDgg5lL774t/yX/KpqfMjd77uiP7N5/aXdUQfPPKrmsrWNrUuX3VN4ZhGFtNzScTg3UuPruC3nmTE7NPu9T9lZjnj+5Nfx0/8VixPMh9zf7ep+yg2F1aj0rqfSemNObSYOYBESM8juU4txxd3/5LDbd5K1aty6q19N1Kq5pexwIdTDWtaS0545DRllr2LIGhVDtSQNDigR35eJBeMq02uYHvIc5wDAT4R4RGnar6tchpggnKZ/Vp2StWo7HqC46QuGAOx4iS554t7IJ7oWZdcQ6C1jsh4TZOvFBNTbSzHR5ucahykl5dOI5ajKOAA4LzqYg/CcRbhxdkzBy0mM1QLtmUspjIeonf4/EV6LpnrKf5Gvw/SEE1z0YYKj3FrQCS4ujCNZPZ5FD0rOjqvbjPQY2kFwALmNmJ4GRn8it9v12utqjYEGmcgRGYGncsdWqZVs9XXBIHE02oMvk4AjFBAObp1E/BMKO+EUavubzP9U5qxsK7i/DMjGxoGRgdAHQOGYWS2nT/AINcH+ZqfEd8CDR+aa66S9qu3ehxHixt+WfKugbVuw0OeTkAY7fEN65bzNVD6Iqxr6FHx2Lc73YFzUnPET/OFsA8MsuwILb66GtMRpr1Xa9mSq+u9vA/ku+RY76y3t1tKzva3TB8ZeO5MAf/ABt8fFdW/wCuoEGR+u9vD9F3yLw8sGjPCcs/Adu8ixn1tf8A5l8PHdW/6qhQcj3u0tK7fbXLD8VB1ChXa9oc0gg6EKRaTsPYN1Re10ua0ES3pCZA1aRocu5blTcd7Y8qCRERAREQEREBERARF44oOW7C5Y2NnU2jRuLnoajr+pUaOjqO6pZRAPVaRqxw13LJfZH2V+Ef/Dcfqauf84vIW9N7WrW9B9alWd0ktEFhMYmOa4gnOSCJGfYtPdyavgYNlcT7k4/CBCDulvzl7Ja6Tf4hwNK47/AU/M88O2YwgyDWrkHiDXqQc1w215F7SqeDY1v6wawfpOC+g+b3YhsrGlbudie3E55AMYnuL3BsgSAXRPYg2VERAREQaVzx/cmv46f+KxYnmQ+539vU/ZWT55arRsquC4Ak04BIBPpjNBvXIOSfONcWFDoKVKhUbjL5eXgguiR1TEZIO/GnV/G3/wAprPl8SiqW9TUB2uhqDs0PeuQfZqvfva176vzk+zVe/e1r+VU+cix1oUak54sj64aeKc15Ua7FlMZb4+CVyV3PReHW1te+p85Rnnmu/ve1/KqHzuRI63hf294+Ve4X9vePl+krkX2Zbr72tPyqvzl79mS6+9rX8qr85COvOoTmSZgbhqN+qqbacT8H6t65C3nju/va18hqefEpWc8d2NLa176nzkHYaGz4IJOhmI18Znxdybd/itx7hV/w3LkP2Zbz73te+p85RXnO3d1ab6Zo2wFRjmEg1JAcC0kS7tQXvMVndVAfvUfHYu3taBouHcxbgLyqJj+DwJOvpjMhxXcZQeoiICIiAiIgIiICIiAiIgIiICIiAiIgLyF6iAiIgLWucBl8bQ+gMPTSJDnYJbnIa6RB03hbKqXsByIB8aD5mvbvarahFbZjKjwSC51GpV/8gqEOHaCrV9zenXYtA/8AaVfnr6iFMcB3L3AOA7kHy1ju/wACUPelX568xXf4Eo+9K37xfU2AcB3JgHAdyD5axXf4Eo+9K37xeh93+BKPvOr+8X1JgHAdyYBwHcg+XemvPwLR951f3i8Na8/AtH3pV/eL6jwDgO5MA4DuQfLZqXf4Fpe9K37xOku/wNS961v3i+pMA4DuTAOA7kHy1ju/wNS96Vv3iYrv8DUvelb94vqXAOATAOAQfL9CreBwLdj0g7cfQlUEeI9Jku2c2VDaApVDetawEtFKmH4sLQDJ8N+GZGWLdoFuhYOA7l41gGgA8WSCtFQ2pmRwj4f/AEqpQeovJSUHqLyUlB6ijqZggGDpPBWlqCCA0ENBMmMPGBmBO7NBfovJSUHqIiAiIgIiICIiAiIgIiICIiAiIgIiICIiAiIgIiICIiAoLsSB1sInMzGXCdynRBjsQwvLSQ3qsaRvjIwfLEqW4YW4cLoABgEmJ3EnUxnkruEIQWbiMLT0nVbq6YkjtHbuSpUkOEx6Y1ogwYOAkA+Uq8hIQWbnxjOI5Pa0Z5eoyHeV68h78MkhokwSBMiAY8RyV3CQgsqkB0Elzi8Q0OOQyzI0gQSlR2TgCRNRoyMHMtkA+KVewkILJ74xGT4bGjPLVsgDylKwOL7ZEkDXMDg0cSd6vYSEED7iDEA5cRmc8hxOXwqM3umQzMa5TiY3LLPN/wACusA4BAwcAgpo1MTQ7iJRVgIg/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L"/>
          </a:p>
        </p:txBody>
      </p:sp>
      <p:sp>
        <p:nvSpPr>
          <p:cNvPr id="6" name="AutoShape 8" descr="data:image/jpeg;base64,/9j/4AAQSkZJRgABAQAAAQABAAD/2wCEAAkGBxITEhUTExIWFhUVFxsXFxYYFxgYGBgYGBoXGBgVFxcYHSggGB0lHRUWITEhKCkrLi4uFx8zODMtNygtLisBCgoKDQ0NDg0NDiseHxk3LSsrKys3KysrKysrKysrKysrKystKysrKysrKysrKysrKysrKysrKysrKysrKysrK//AABEIAKwBJAMBIgACEQEDEQH/xAAcAAEAAQUBAQAAAAAAAAAAAAAAAwIEBQYHAQj/xABZEAABAwIDAwYEDQ4MBgMAAAABAAIRAwQSITEFQVEGBxMiYZEycYGxFCNCUlNyc5ShstHS8BUWFzM1VFVikpOiwcLTJDRDY3SCg5Wz4eLjCCVEhKPxRWRl/8QAFQEBAQAAAAAAAAAAAAAAAAAAAAH/xAAVEQEBAAAAAAAAAAAAAAAAAAAAEf/aAAwDAQACEQMRAD8A7iiIgIiICIiAiIgIiICIiAiIgIiICIiAiIgIiICIiAiIgIiICLyV6gIiICIiAiIgIiICIiAiIgIiICIiAiIgIiICIiAiIgLXucHaFS32ddVqTsNRlIlroBIOQkTlOa2Fapzqfcm99yPnCDgXJtu29ouqehbq4eacF83TmAYy6IxPA9SdFnfrK5T+zV/f3+4sp/w4eFfe1oeesu1oOADkXyn9lr+/v9xVDkZym9kr+/8A/cXfVHdVgxj3kE4GlxAiThBMCctyDhA5G8pfX1/7w/3FWOR3KT19x/eH+4uxWG36dV7GNY6XlwBJaW9WmyrMgmRFRoy0Mg6KE8pmdf0qpipUjVqNmnia3A54yxdYHCW42y3F1ZyMByYcj+UXr7j+8P8AdVY5H8ofX3H94H96uwP2ywOfTwO6RjmNLOqCW1CxoqMJOFzW4885ERGbZt/rjZE9G7w+iBx0Y6SagwOOPqGacDFEl7QMzADlY5H7f9fc/wB4H96pKPJTb7SHB1eQZGK+xN8rTVghddsdpCq97AxwwZOJLOq4Yeq5ocS0kOkZQQ0nhMVHbDXZBj8YqOplhwggtFRwfmYcxwpOgjtGRBADVaGydpFoLhVa4jNvokGDvAIfmFJ9Rto8avvj/Ws7R5TMNNlUUnltQOLYNMzho9PhMPhrsIcIMZt4Zq+G2aZDHNBcKgaWEFoD8TBUDWlxGZaRlvnsMBqv1G2j/Oe+P9a9Gx9o8anvj/Wt7RBon1H2jxqe+P8AWrC8rXVBxDqtRr2jFHSFw0kTmQdF0pc/5a/xip7m3zFB0SiZaD2BVqO38FviHmUiAiIgIiICIiAiIgIiICIiAiIgIiirVg35EEqgqXLR2+JWdWuXeLgo0Fy+8O4Ba9y8ql2z7kOggszEZHMLMLCctR/ALj2n7QQahzRgMfdYQGy2lMADQ1I08a6DdbRcyOo58zpgERGuJw4rQeappx3OXqafnqLfqlQNEnxbv1oI27dO+3qeQ0vnqO72sXsez0NXh7S3E11vIDgQSMVTI57wpfRDZiezUfKjbobifg3eVBg6FAMIcyleCoCD0uOzxQKbaWDCTgjC1vqZkDNVXdJtRpa6hd4cDmM69oTTx0jRc5jnOLpLS4wSRiMxpGyUtpN0Ovk7tVc0K7XzhOhjdPwH6Qg1x9wC4udbXJd0orA47UFpDWNLBheJY4UxIM69giBxcWFmC9wnFImxIcHl5cHA5OHpm/1o7Z2U37IntjVn63fSV76NZxjX1uUag9bXTvCDXrOsKdQVBbXTi2n0TA6pbENpy04ZFQOfBaILi4iTGpXjHtDmP9DXWNjqrg7HbAkVekJY4B8Oa01CWyJBAzMmdhN8zj8X5yqbesJAnUxMtid2/fuQaxSaBRZRNG8c2maJYS+0Dm9BEQWOb4QBa7iHEZBT0ajBT6AW1w2kS6RityIeScJGMmG5BsCQAOC2Grcta7CdYnVumfEzujyqgXzInPQHVp1y3O45eNBF9WR7FU/Q+cvPqyPYqn6HzldU79hMTvjVvy79yk9FN4+b5UFdGpiaHQRiAMHUTuMLnvLurFxU9zb8UrogM58Vy/nEqRc1PcmfFKDqlv4LfEPMpFFbeA32o8ylQEREBERAREQQX92yjTfVeYZTaXuPY0EnzLj1xz11sRwWdMMkxjrOxRumGQDG6T4yum8tvufd/wBHqfEK5DzJ2NGtXuhVpU6gbSploqMa8Al7wSA4GNB3IMg3nouD/wBLQ/Ov+apm88Vwf+lofnX/ADVvNSy2YHOaba2lnhD0O04fBzMM06wz8fAo602aAT6Htson+DNnrHCMsEwTA8fjQa1ac59V7QRQpcCOkdkeGiuW84lb2Cl+W75FsNO12eA4ihbANjEegaAAXFoJODSQe4nRVtp2BiKNHPT0gZwA71msEZdqDAN5wKvsNL8t3yLYuTPKMXRc1zMD2gOgGWlpMSDAOR84S62fbGg97KFGOjcWuFJg9SYIyWr821T09/uP7TUHQq9bCO3csc5xJkqqtUxGVQgKSnSJ+n0hSW9Cc/oP81etaBogt2Wv0/zK1vnSpAbJvNftJ3niFtrnAarVecZ7amzbpknrU4mO1qDmn/DwwF99M+DQ39tVdfvabQ3NxGY7ePEjzrmHMtZtt33cFzsTaMzG41dIHaunXFyC3MluY4njwcEFmQ2YxGZjLuEjHKiBbrjJmePzsleGoJ8PfrBjMQD9t0G/xKk4cz0mckaO3DQg1NyC1c9vrzpwO/8ArLJbOrgyJkg79fFqrCoWj1eUaQ6R+nn2KS3drBmD3fCUF46iG61YnifMC7iR5la0rim6o2mKj8RBIGF8ENkYsWIjWe4KXaViy4pEENxx1XESWkGddYnzqwoVIo1qNIuq3FOA9pIa7rFoJaTkG4ZiDuO9Bf1XUxBNcNmIlxGoO7Ep6NMSCKmKOBkaRn1iN3wrTrDZLq1NtZhApvdHFwGINnIZ6k6DIBblZ21NjQKbWgQMwAMUCJMa/wCaCK6c3FBcR1Zy035+EPpChxsIPpjt3EneNz+J71PdEYtSMpETAidYePMoC8EeGdJ0Omm6pxKCsvZuqHWPVRMZaP7VNSrscPDk6nUT2xiURcNMZ17d4y0qSqRVHr+3R2+P5zs07UGUachnPauTc5b4u6vuLPiuXWKbwQCDP0/9rkHOi6Lyr7iz4rkHY7XwG+1HmClUVp4DPajzBSoCIiAiIgIiIMJy2+593/R6nxCuT8w0mveQYPQ0oJEicdTMiRPeusct/ufd/wBHqfEK5NzA/b7v3Gl8d6DqL7ElxeatviOruheD39P2zHHPVUCyAbAq2wA/mXCIg5en5ZtBy4BV1nYHuBpYWMbjc8kkGmJ8E5Q7LTPzTFsy7FdxAoOa0NBxF+50xEDOY3GNUE4snN/laAJjWi+SJBGtfeQPHCpo2gaA0VbYBsFrRRdDS2A0tHT9WMLRlwCurxvW8GchuJ45ZHcoMP4vwH4et9JQSV2ObQrdem5op1IDGFsEtcSSS90zM+WZWjc2tWalQ7uiA/SaT9O1btfVA21rl0NAp1CSTAjAcySTl5VyzkHyipW7Q9zXkOpxkBriG4kbmoOtqSgyStO+v+29jq9zfnKN/OrZUThdTrzE5NZv/rdiDozWwqa1UNC59T54bFxAFK4kmB1Wan+up6/OBbuM9HV7MmfOQbVUqF2ZWB5bfxG49p+01Y/6/LbUsqgbyQyAOJ62ixvKXldSuLWtQpMqNfUZDHvDcEyCCQHExlwKC25rx6Zc+1peeot8qNkRMfTsIXLub3aDrN1w65PSdKKYYKQBjAX4pxYfXDSVuNTljbuBHR1cwRMM3iMxjPwIM+xhGYcf0vnK6o0JzDz3v8nq1zzZ9zXpNb0VXqwIa7rM8gOm/SFs1PlGAZwH4Mx4pyQZ59l+MdPx+Eb3q2FLDIme/wDWSsHyh5VVGtZ0AaA+Q6o7NzHDPCGmACW5gmd+WSo5F1S9lcl5e4Vhic44jJYwkE+XTdKDZba5aCQT8B17s1VbGkxz3gnFVfLiWunINa1umQAGW7XtVjhGKS5uuh7o8LX/ADV2aQy9Np6zv3EyR1/EPIgrDqGDowB0eCMAY4Nw6YYDcvFqlm6jTY2nT6rWiGjC+AJOWYyHwBR9E32WnkP1zPh9q9p0WyB0lM6CImYMxGPPVBPcUcTh1iMvxtx7HD1w3blAKbS40xW6zQCWy7EAZgkB8iZ+BR8pHEW9YgkEUahBBIOg3jRYS3u3U316g6zm2luetJk5a796DN0ajXValIVHYqeEukOAhwyg4896uRaH15/S4R69YCpfihcXlUtLg1tuIEA9Yhm/23wLY6FdjnPa0mWEB0iIJEiDGeXBBNTyAznKJXHedZ38Mq+4M+K5diXEud2rF7W4eh6fxXoO52f2tntR5gplDZ/a2e1b5gpkBERAREQEWvcoeW+z7J4p3NwGPIxYQypUIG4uFNrsM7pic4Vja85uyqk4LkmMz6Rcb/HTQZTlv9z7v+j1PiFcn5gP4xd+40vjvW8cpuWljXtLijTrOc+pRexg6KsJcWkAS5gAz4laRzBtIubwEQRSpgg5EEPfkQg6pUrse5jnUyTTnCeBeMLoy4EjxL1tdjcGGm4Cmwta0EhoZ1YGHQxhEHdn2qgVXeynvOWn014rx1Q+yu04u7Mygr2xXp029I/FJaYa0NMljHVCJIIHVY7MmFTTYx1VzBOTGvxDBJLnVGlkBuo6P6QouUVAVWtZiggOzIJB6SjUpg5Di8FWxsxjxdIMySOq+czddm70SzuPYgxvOrTwbJuQCesac6ZzUYCMgOCw/NvsqhUsWOqUab3Tq5ocfBYYz8azPOwZ2RW/sePsjOKsea53/L2EcfhDWIM99QbT72o/m2qq65O7Na0Pq2dAzDZ6APJJ0ENaTuKCvcewN/Oj5qbQbdVmBhtWFstdPTszI3EOpkQgt/qRskZttbeZcGkW/qmlrTBway9scZylUtsLAmBQozw6LPJ2AwC3OHZZKoWFxDgbUBpByNwx4E4S7I088RY2ZnshUst6oj0nR2IenCQcRfrhnPEQeI1Qeix2Zh9MoUYwl5BoHwR6s9TJs5ScictcleDY2zWhgNrQbjDiwGhBOAS4BpZIcAZwnMwcjBVh9TriGhtsCGghp6ekIJycRNKc985O3ypKtjcupspGzGBjS0AXQBElpDmuDJY5paC0tiIy3ILh1nssDEbeiGjFn6GMdQPc7PBnAY7uVzS2Ts8vLG21AuEgjodIJBk4Y1a6OOExorFtvVDXMdbt6zsbm9Ix2ZJJBOAYhBLYO4wp7dtYOY5tvidTbhHpzR1TMy7DLtZIJgkAxICC+fsK2A6tvSHYGNGfFWNzs6iGPIpMBDXGQ0awdFem7u/vRv59nyKG4c7on424XYXy2Q6MjvHkQa7sTZ9G4LmVwCzA10Fxb1mvGEyCPXOHicRvW4UaFJtPBSaxrG5BrAABv0G/etU5Igmo4D2LjHqmrbrekWzJJmPVE/TxoMU/U9Ya+vjP6bldgEgdcRr9sjx+YK2NN3HLx9vjV4yhUy4eM/O8Xw8UFAZ+OMoB9N8syTluVVNmY64OYkCqSZ71Ubepx3DefKZxZbu5VMoPkSchE9Y8M85QWu3JqUqtNoEvY+mJdAk5SZGQyWIfs+oelyb6Zb0qY6w8KnGLyZHP5VszrZsk55knwnanyrz0Izt/KPZ29iDWNq7Nq1Dc4WD07oQyXjWk5pdPDIFZ7ZjD0ldxEB7mkZg6NggxvVz6Eb295+Hiq6VFrZic43mMuxBIuEc87/4dXH/1qfxai7uuAc9j42jVHG2peaog+hrXwG+1HmClUVr4DfajzBSoCIiAiIg45R5DWu0Li/uLmvcMcL59ACngghtOkWyDTcfVRrGQV3ac1uzmva5l3eh0wMmDwhoZt9DO/LyhZ/kTTkbS6uIjaVWBp/JW44jcStgFu72ET4zHxkGqUOb+zeQG3V0Z/FpjjMzQEaLCc07QNoX0exUhO8w94k9sALptnQOLOlhGsyfINVx3mr27b0b29dcXFKiHta1pqPawOw1KkgYjnAjvQdYDH+xt7md+vjVLmPj7W05cGd0SsX9cWy/wlbfn6Xy+JUnlBsr8I2ukfbqPyoM7ch+LJrdBrg7Z8IyowX+tZ4vS9NOPDJYutym2W4ydoWugH2+loNNVQeUWyvwjbfn6KDH86ZP1JuJAHWpQBGnSM9bksfzQOnZzeyrUHcR8qo5x9vWD9m16VC8t6j3OpkMZVpucYqMmA3MwASquZpv/AC2f5+p+z9PIg2wVH9vd/pV1b3D8OQOXZnr4vH3Kyw6ZjXgdcp3KuiYOZHceOuniQX9Os8kAjU+tI45+COCtK5cHGJgRu79yktmgObmMjwI1n8WPp2qfaVu9zSaZIcJIiMzwM7kEFtcPHVz4+D37vKpTcVIORy3Yez2ueeawlSvgZiYZeX4HlslrHtMBhB8EyY0zV7s+pcSekqOyOTeqZ7ZjTTRBdXznAiJzEmB8oS2e/WDI7P8ALsUVw0kzI0Mk5/qKMpxnLdDHVPlnq+JBfms+dD+Sfmqyv3SyoT6x/mKmnflGe48dPB4q0uftL/c3/FKDnO0tv3FnR6W2AdUMNgsNTq5epHbCxezeczbFSoGupsDTM/wZ4yg75W983Twbhzf5me5zR+v4Fvd44AAcUHGfr9u/XUvzf+a16rzy7RDiGvt8IJw+k7py9VwXT22DiJwNJjeBqfIrf6hD2Cl+bZ8iDm32Ztpevt/zJ+cqmc8e03EBptyTkAKBJPYAHSV0luxY0o0x/Ub8iubKwqNqMIYBD2nIAeqCDm32VNs+xs961PlT7Ke2fY2e9anyr6GDRwXuEcEHzx9lTbPsbPetT5U+yptn2NnvWp8q+h8I4JhHBB86u51ttbqLD/2z/lWrbdvNo7SuDUqWz3VXtbTAp0XtECQMs/Xar6zwjggCCO2EMaDqGjzKVEQEREBERBpvN8ATtMHQ7Rrdn8lb7xor2psqqZYxzh6YAaxd6Y6mWlwhwgw1zsMGZzKxvIgAjaczH1Sq6a/a7fRZ3ombmv8AFIHl+nBBd7HoGnTDTjkEgl7sRMGMQ6xhpiQNwOYBlcM5O811W+om5ZdMph9WsMLqZcRhqvbqHCdOC7fYMAfkHjXUiNRnGv8A6Wvc0X3Ob7vcf49RBoTuY653XlH808ftq3fzJXu65tz/AFXj9a7yiDgg5lL774t/yX/KpqfMjd77uiP7N5/aXdUQfPPKrmsrWNrUuX3VN4ZhGFtNzScTg3UuPruC3nmTE7NPu9T9lZjnj+5Nfx0/8VixPMh9zf7ep+yg2F1aj0rqfSemNObSYOYBESM8juU4txxd3/5LDbd5K1aty6q19N1Kq5pexwIdTDWtaS0545DRllr2LIGhVDtSQNDigR35eJBeMq02uYHvIc5wDAT4R4RGnar6tchpggnKZ/Vp2StWo7HqC46QuGAOx4iS554t7IJ7oWZdcQ6C1jsh4TZOvFBNTbSzHR5ucahykl5dOI5ajKOAA4LzqYg/CcRbhxdkzBy0mM1QLtmUspjIeonf4/EV6LpnrKf5Gvw/SEE1z0YYKj3FrQCS4ujCNZPZ5FD0rOjqvbjPQY2kFwALmNmJ4GRn8it9v12utqjYEGmcgRGYGncsdWqZVs9XXBIHE02oMvk4AjFBAObp1E/BMKO+EUavubzP9U5qxsK7i/DMjGxoGRgdAHQOGYWS2nT/AINcH+ZqfEd8CDR+aa66S9qu3ehxHixt+WfKugbVuw0OeTkAY7fEN65bzNVD6Iqxr6FHx2Lc73YFzUnPET/OFsA8MsuwILb66GtMRpr1Xa9mSq+u9vA/ku+RY76y3t1tKzva3TB8ZeO5MAf/ABt8fFdW/wCuoEGR+u9vD9F3yLw8sGjPCcs/Adu8ixn1tf8A5l8PHdW/6qhQcj3u0tK7fbXLD8VB1ChXa9oc0gg6EKRaTsPYN1Re10ua0ES3pCZA1aRocu5blTcd7Y8qCRERAREQEREBERARF44oOW7C5Y2NnU2jRuLnoajr+pUaOjqO6pZRAPVaRqxw13LJfZH2V+Ef/Dcfqauf84vIW9N7WrW9B9alWd0ktEFhMYmOa4gnOSCJGfYtPdyavgYNlcT7k4/CBCDulvzl7Ja6Tf4hwNK47/AU/M88O2YwgyDWrkHiDXqQc1w215F7SqeDY1v6wawfpOC+g+b3YhsrGlbudie3E55AMYnuL3BsgSAXRPYg2VERAREQaVzx/cmv46f+KxYnmQ+539vU/ZWT55arRsquC4Ak04BIBPpjNBvXIOSfONcWFDoKVKhUbjL5eXgguiR1TEZIO/GnV/G3/wAprPl8SiqW9TUB2uhqDs0PeuQfZqvfva176vzk+zVe/e1r+VU+cix1oUak54sj64aeKc15Ua7FlMZb4+CVyV3PReHW1te+p85Rnnmu/ve1/KqHzuRI63hf294+Ve4X9vePl+krkX2Zbr72tPyqvzl79mS6+9rX8qr85COvOoTmSZgbhqN+qqbacT8H6t65C3nju/va18hqefEpWc8d2NLa176nzkHYaGz4IJOhmI18Znxdybd/itx7hV/w3LkP2Zbz73te+p85RXnO3d1ab6Zo2wFRjmEg1JAcC0kS7tQXvMVndVAfvUfHYu3taBouHcxbgLyqJj+DwJOvpjMhxXcZQeoiICIiAiIgIiICIiAiIgIiICIiAiIgLyF6iAiIgLWucBl8bQ+gMPTSJDnYJbnIa6RB03hbKqXsByIB8aD5mvbvarahFbZjKjwSC51GpV/8gqEOHaCrV9zenXYtA/8AaVfnr6iFMcB3L3AOA7kHy1ju/wACUPelX568xXf4Eo+9K37xfU2AcB3JgHAdyD5axXf4Eo+9K37xeh93+BKPvOr+8X1JgHAdyYBwHcg+XemvPwLR951f3i8Na8/AtH3pV/eL6jwDgO5MA4DuQfLZqXf4Fpe9K37xOku/wNS961v3i+pMA4DuTAOA7kHy1ju/wNS96Vv3iYrv8DUvelb94vqXAOATAOAQfL9CreBwLdj0g7cfQlUEeI9Jku2c2VDaApVDetawEtFKmH4sLQDJ8N+GZGWLdoFuhYOA7l41gGgA8WSCtFQ2pmRwj4f/AEqpQeovJSUHqLyUlB6ijqZggGDpPBWlqCCA0ENBMmMPGBmBO7NBfovJSUHqIiAiIgIiICIiAiIgIiICIiAiIgIiICIiAiIgIiICIiAoLsSB1sInMzGXCdynRBjsQwvLSQ3qsaRvjIwfLEqW4YW4cLoABgEmJ3EnUxnkruEIQWbiMLT0nVbq6YkjtHbuSpUkOEx6Y1ogwYOAkA+Uq8hIQWbnxjOI5Pa0Z5eoyHeV68h78MkhokwSBMiAY8RyV3CQgsqkB0Elzi8Q0OOQyzI0gQSlR2TgCRNRoyMHMtkA+KVewkILJ74xGT4bGjPLVsgDylKwOL7ZEkDXMDg0cSd6vYSEED7iDEA5cRmc8hxOXwqM3umQzMa5TiY3LLPN/wACusA4BAwcAgpo1MTQ7iJRVgIg/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L"/>
          </a:p>
        </p:txBody>
      </p:sp>
      <p:sp>
        <p:nvSpPr>
          <p:cNvPr id="33" name="2 CuadroTexto"/>
          <p:cNvSpPr txBox="1">
            <a:spLocks noChangeArrowheads="1"/>
          </p:cNvSpPr>
          <p:nvPr/>
        </p:nvSpPr>
        <p:spPr bwMode="auto">
          <a:xfrm>
            <a:off x="286735" y="260648"/>
            <a:ext cx="705643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charset="0"/>
              <a:buChar char="•"/>
              <a:defRPr sz="2400">
                <a:solidFill>
                  <a:schemeClr val="tx1"/>
                </a:solidFill>
                <a:latin typeface="Verdana" pitchFamily="34" charset="0"/>
              </a:defRPr>
            </a:lvl1pPr>
            <a:lvl2pPr marL="742950" indent="-285750">
              <a:spcBef>
                <a:spcPct val="20000"/>
              </a:spcBef>
              <a:buFont typeface="Arial" charset="0"/>
              <a:buChar char="–"/>
              <a:defRPr sz="2000">
                <a:solidFill>
                  <a:schemeClr val="tx1"/>
                </a:solidFill>
                <a:latin typeface="Verdana" pitchFamily="34" charset="0"/>
              </a:defRPr>
            </a:lvl2pPr>
            <a:lvl3pPr marL="1143000" indent="-228600">
              <a:spcBef>
                <a:spcPct val="20000"/>
              </a:spcBef>
              <a:buFont typeface="Arial" charset="0"/>
              <a:buChar char="•"/>
              <a:defRPr sz="2400">
                <a:solidFill>
                  <a:schemeClr val="tx1"/>
                </a:solidFill>
                <a:latin typeface="Verdana" pitchFamily="34" charset="0"/>
              </a:defRPr>
            </a:lvl3pPr>
            <a:lvl4pPr marL="1600200" indent="-228600">
              <a:spcBef>
                <a:spcPct val="20000"/>
              </a:spcBef>
              <a:buFont typeface="Arial" charset="0"/>
              <a:buChar char="–"/>
              <a:defRPr sz="2000">
                <a:solidFill>
                  <a:schemeClr val="tx1"/>
                </a:solidFill>
                <a:latin typeface="Verdana" pitchFamily="34" charset="0"/>
              </a:defRPr>
            </a:lvl4pPr>
            <a:lvl5pPr marL="2057400" indent="-228600">
              <a:spcBef>
                <a:spcPct val="20000"/>
              </a:spcBef>
              <a:buFont typeface="Arial" charset="0"/>
              <a:buChar char="»"/>
              <a:defRPr sz="2000">
                <a:solidFill>
                  <a:schemeClr val="tx1"/>
                </a:solidFill>
                <a:latin typeface="Verdana"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Verdana"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Verdana"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Verdana"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Verdana" pitchFamily="34" charset="0"/>
              </a:defRPr>
            </a:lvl9pPr>
          </a:lstStyle>
          <a:p>
            <a:pPr marL="0" indent="0" eaLnBrk="1" hangingPunct="1">
              <a:spcBef>
                <a:spcPct val="0"/>
              </a:spcBef>
              <a:buNone/>
            </a:pPr>
            <a:r>
              <a:rPr lang="es-ES_tradnl" altLang="es-CL" dirty="0" smtClean="0"/>
              <a:t>Nuestra solución: Observatorio digital de Robo de Vehículos </a:t>
            </a:r>
            <a:endParaRPr lang="es-CL" altLang="es-CL" dirty="0">
              <a:latin typeface="Century Gothic" pitchFamily="34" charset="0"/>
            </a:endParaRPr>
          </a:p>
        </p:txBody>
      </p:sp>
      <p:grpSp>
        <p:nvGrpSpPr>
          <p:cNvPr id="2" name="1 Grupo"/>
          <p:cNvGrpSpPr/>
          <p:nvPr/>
        </p:nvGrpSpPr>
        <p:grpSpPr>
          <a:xfrm>
            <a:off x="152280" y="840960"/>
            <a:ext cx="7911720" cy="6017040"/>
            <a:chOff x="152280" y="840960"/>
            <a:chExt cx="7911720" cy="6017040"/>
          </a:xfrm>
        </p:grpSpPr>
        <p:grpSp>
          <p:nvGrpSpPr>
            <p:cNvPr id="28" name="27 Grupo"/>
            <p:cNvGrpSpPr/>
            <p:nvPr/>
          </p:nvGrpSpPr>
          <p:grpSpPr>
            <a:xfrm>
              <a:off x="152280" y="840960"/>
              <a:ext cx="7911720" cy="5730840"/>
              <a:chOff x="152280" y="840960"/>
              <a:chExt cx="7911720" cy="5730840"/>
            </a:xfrm>
          </p:grpSpPr>
          <p:pic>
            <p:nvPicPr>
              <p:cNvPr id="34" name="33 Imagen"/>
              <p:cNvPicPr/>
              <p:nvPr/>
            </p:nvPicPr>
            <p:blipFill>
              <a:blip r:embed="rId2"/>
              <a:stretch/>
            </p:blipFill>
            <p:spPr>
              <a:xfrm>
                <a:off x="152280" y="4779720"/>
                <a:ext cx="1814760" cy="1156680"/>
              </a:xfrm>
              <a:prstGeom prst="rect">
                <a:avLst/>
              </a:prstGeom>
              <a:ln>
                <a:noFill/>
              </a:ln>
            </p:spPr>
          </p:pic>
          <p:pic>
            <p:nvPicPr>
              <p:cNvPr id="37" name="36 Imagen"/>
              <p:cNvPicPr/>
              <p:nvPr/>
            </p:nvPicPr>
            <p:blipFill>
              <a:blip r:embed="rId3"/>
              <a:srcRect l="4447" r="6568" b="10363"/>
              <a:stretch/>
            </p:blipFill>
            <p:spPr>
              <a:xfrm>
                <a:off x="173520" y="3317400"/>
                <a:ext cx="1707840" cy="740160"/>
              </a:xfrm>
              <a:prstGeom prst="rect">
                <a:avLst/>
              </a:prstGeom>
              <a:ln>
                <a:noFill/>
              </a:ln>
            </p:spPr>
          </p:pic>
          <p:pic>
            <p:nvPicPr>
              <p:cNvPr id="38" name="37 Imagen"/>
              <p:cNvPicPr/>
              <p:nvPr/>
            </p:nvPicPr>
            <p:blipFill>
              <a:blip r:embed="rId4"/>
              <a:stretch/>
            </p:blipFill>
            <p:spPr>
              <a:xfrm>
                <a:off x="202320" y="1371600"/>
                <a:ext cx="1650960" cy="864000"/>
              </a:xfrm>
              <a:prstGeom prst="rect">
                <a:avLst/>
              </a:prstGeom>
              <a:ln>
                <a:noFill/>
              </a:ln>
            </p:spPr>
          </p:pic>
          <p:pic>
            <p:nvPicPr>
              <p:cNvPr id="39" name="38 Imagen"/>
              <p:cNvPicPr/>
              <p:nvPr/>
            </p:nvPicPr>
            <p:blipFill>
              <a:blip r:embed="rId5"/>
              <a:stretch/>
            </p:blipFill>
            <p:spPr>
              <a:xfrm>
                <a:off x="2972520" y="2947320"/>
                <a:ext cx="2068920" cy="1649520"/>
              </a:xfrm>
              <a:prstGeom prst="rect">
                <a:avLst/>
              </a:prstGeom>
              <a:ln>
                <a:noFill/>
              </a:ln>
            </p:spPr>
          </p:pic>
          <p:sp>
            <p:nvSpPr>
              <p:cNvPr id="40" name="CustomShape 4"/>
              <p:cNvSpPr/>
              <p:nvPr/>
            </p:nvSpPr>
            <p:spPr>
              <a:xfrm rot="1696800">
                <a:off x="1856160" y="2303640"/>
                <a:ext cx="1080360" cy="284400"/>
              </a:xfrm>
              <a:custGeom>
                <a:avLst/>
                <a:gdLst/>
                <a:ahLst/>
                <a:cxnLst/>
                <a:rect l="0" t="0" r="r" b="b"/>
                <a:pathLst>
                  <a:path w="2739" h="1598">
                    <a:moveTo>
                      <a:pt x="188" y="0"/>
                    </a:moveTo>
                    <a:lnTo>
                      <a:pt x="2170" y="1067"/>
                    </a:lnTo>
                    <a:lnTo>
                      <a:pt x="2264" y="893"/>
                    </a:lnTo>
                    <a:lnTo>
                      <a:pt x="2738" y="1597"/>
                    </a:lnTo>
                    <a:lnTo>
                      <a:pt x="1889" y="1590"/>
                    </a:lnTo>
                    <a:lnTo>
                      <a:pt x="1983" y="1416"/>
                    </a:lnTo>
                    <a:lnTo>
                      <a:pt x="0" y="349"/>
                    </a:lnTo>
                    <a:lnTo>
                      <a:pt x="188"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41" name="CustomShape 5"/>
              <p:cNvSpPr/>
              <p:nvPr/>
            </p:nvSpPr>
            <p:spPr>
              <a:xfrm rot="19977600">
                <a:off x="1872360" y="4899960"/>
                <a:ext cx="1064880" cy="284400"/>
              </a:xfrm>
              <a:custGeom>
                <a:avLst/>
                <a:gdLst/>
                <a:ahLst/>
                <a:cxnLst/>
                <a:rect l="0" t="0" r="r" b="b"/>
                <a:pathLst>
                  <a:path w="2726" h="1538">
                    <a:moveTo>
                      <a:pt x="0" y="1184"/>
                    </a:moveTo>
                    <a:lnTo>
                      <a:pt x="1976" y="175"/>
                    </a:lnTo>
                    <a:lnTo>
                      <a:pt x="1887" y="0"/>
                    </a:lnTo>
                    <a:lnTo>
                      <a:pt x="2725" y="15"/>
                    </a:lnTo>
                    <a:lnTo>
                      <a:pt x="2246" y="704"/>
                    </a:lnTo>
                    <a:lnTo>
                      <a:pt x="2156" y="528"/>
                    </a:lnTo>
                    <a:lnTo>
                      <a:pt x="180" y="1537"/>
                    </a:lnTo>
                    <a:lnTo>
                      <a:pt x="0" y="1184"/>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42" name="CustomShape 6"/>
              <p:cNvSpPr/>
              <p:nvPr/>
            </p:nvSpPr>
            <p:spPr>
              <a:xfrm>
                <a:off x="1989720" y="3554280"/>
                <a:ext cx="888120" cy="284760"/>
              </a:xfrm>
              <a:custGeom>
                <a:avLst/>
                <a:gdLst/>
                <a:ahLst/>
                <a:cxnLst/>
                <a:rect l="0" t="0" r="r" b="b"/>
                <a:pathLst>
                  <a:path w="2469" h="793">
                    <a:moveTo>
                      <a:pt x="0" y="198"/>
                    </a:moveTo>
                    <a:lnTo>
                      <a:pt x="1851" y="198"/>
                    </a:lnTo>
                    <a:lnTo>
                      <a:pt x="1851" y="0"/>
                    </a:lnTo>
                    <a:lnTo>
                      <a:pt x="2468" y="396"/>
                    </a:lnTo>
                    <a:lnTo>
                      <a:pt x="1851" y="792"/>
                    </a:lnTo>
                    <a:lnTo>
                      <a:pt x="1851" y="594"/>
                    </a:lnTo>
                    <a:lnTo>
                      <a:pt x="0" y="594"/>
                    </a:lnTo>
                    <a:lnTo>
                      <a:pt x="0" y="198"/>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pic>
            <p:nvPicPr>
              <p:cNvPr id="43" name="42 Imagen"/>
              <p:cNvPicPr/>
              <p:nvPr/>
            </p:nvPicPr>
            <p:blipFill>
              <a:blip r:embed="rId6"/>
              <a:stretch/>
            </p:blipFill>
            <p:spPr>
              <a:xfrm>
                <a:off x="5878800" y="840960"/>
                <a:ext cx="2151720" cy="1534680"/>
              </a:xfrm>
              <a:prstGeom prst="rect">
                <a:avLst/>
              </a:prstGeom>
              <a:ln>
                <a:noFill/>
              </a:ln>
            </p:spPr>
          </p:pic>
          <p:pic>
            <p:nvPicPr>
              <p:cNvPr id="44" name="43 Imagen"/>
              <p:cNvPicPr/>
              <p:nvPr/>
            </p:nvPicPr>
            <p:blipFill>
              <a:blip r:embed="rId7"/>
              <a:stretch/>
            </p:blipFill>
            <p:spPr>
              <a:xfrm>
                <a:off x="5866920" y="5037120"/>
                <a:ext cx="2197080" cy="1098720"/>
              </a:xfrm>
              <a:prstGeom prst="rect">
                <a:avLst/>
              </a:prstGeom>
              <a:ln>
                <a:noFill/>
              </a:ln>
            </p:spPr>
          </p:pic>
          <p:sp>
            <p:nvSpPr>
              <p:cNvPr id="45" name="TextShape 7"/>
              <p:cNvSpPr txBox="1"/>
              <p:nvPr/>
            </p:nvSpPr>
            <p:spPr>
              <a:xfrm>
                <a:off x="202320" y="2292480"/>
                <a:ext cx="1650960" cy="334440"/>
              </a:xfrm>
              <a:prstGeom prst="rect">
                <a:avLst/>
              </a:prstGeom>
              <a:noFill/>
              <a:ln>
                <a:noFill/>
              </a:ln>
            </p:spPr>
            <p:txBody>
              <a:bodyPr lIns="90000" tIns="45000" rIns="90000" bIns="45000"/>
              <a:lstStyle/>
              <a:p>
                <a:pPr algn="ctr"/>
                <a:r>
                  <a:rPr lang="es-ES" sz="1640" b="1" strike="noStrike" spc="-1">
                    <a:solidFill>
                      <a:srgbClr val="000000"/>
                    </a:solidFill>
                    <a:uFill>
                      <a:solidFill>
                        <a:srgbClr val="FFFFFF"/>
                      </a:solidFill>
                    </a:uFill>
                    <a:latin typeface="Calibri"/>
                  </a:rPr>
                  <a:t>Siniestros</a:t>
                </a:r>
                <a:endParaRPr lang="es-ES" sz="1640" strike="noStrike" spc="-1">
                  <a:solidFill>
                    <a:srgbClr val="000000"/>
                  </a:solidFill>
                  <a:uFill>
                    <a:solidFill>
                      <a:srgbClr val="FFFFFF"/>
                    </a:solidFill>
                  </a:uFill>
                  <a:latin typeface="Calibri"/>
                </a:endParaRPr>
              </a:p>
            </p:txBody>
          </p:sp>
          <p:sp>
            <p:nvSpPr>
              <p:cNvPr id="46" name="TextShape 8"/>
              <p:cNvSpPr txBox="1"/>
              <p:nvPr/>
            </p:nvSpPr>
            <p:spPr>
              <a:xfrm>
                <a:off x="230760" y="4114440"/>
                <a:ext cx="1650960" cy="578520"/>
              </a:xfrm>
              <a:prstGeom prst="rect">
                <a:avLst/>
              </a:prstGeom>
              <a:noFill/>
              <a:ln>
                <a:noFill/>
              </a:ln>
            </p:spPr>
            <p:txBody>
              <a:bodyPr lIns="90000" tIns="45000" rIns="90000" bIns="45000"/>
              <a:lstStyle/>
              <a:p>
                <a:pPr algn="ctr"/>
                <a:r>
                  <a:rPr lang="es-ES" sz="1640" b="1" strike="noStrike" spc="-1">
                    <a:solidFill>
                      <a:srgbClr val="000000"/>
                    </a:solidFill>
                    <a:uFill>
                      <a:solidFill>
                        <a:srgbClr val="FFFFFF"/>
                      </a:solidFill>
                    </a:uFill>
                    <a:latin typeface="Calibri"/>
                  </a:rPr>
                  <a:t>Redes sociales</a:t>
                </a:r>
                <a:endParaRPr lang="es-ES" sz="1640" strike="noStrike" spc="-1">
                  <a:solidFill>
                    <a:srgbClr val="000000"/>
                  </a:solidFill>
                  <a:uFill>
                    <a:solidFill>
                      <a:srgbClr val="FFFFFF"/>
                    </a:solidFill>
                  </a:uFill>
                  <a:latin typeface="Calibri"/>
                </a:endParaRPr>
              </a:p>
            </p:txBody>
          </p:sp>
          <p:sp>
            <p:nvSpPr>
              <p:cNvPr id="47" name="TextShape 9"/>
              <p:cNvSpPr txBox="1"/>
              <p:nvPr/>
            </p:nvSpPr>
            <p:spPr>
              <a:xfrm>
                <a:off x="287640" y="5993280"/>
                <a:ext cx="1650960" cy="578520"/>
              </a:xfrm>
              <a:prstGeom prst="rect">
                <a:avLst/>
              </a:prstGeom>
              <a:noFill/>
              <a:ln>
                <a:noFill/>
              </a:ln>
            </p:spPr>
            <p:txBody>
              <a:bodyPr lIns="90000" tIns="45000" rIns="90000" bIns="45000"/>
              <a:lstStyle/>
              <a:p>
                <a:pPr algn="ctr"/>
                <a:r>
                  <a:rPr lang="es-ES" sz="1640" b="1" strike="noStrike" spc="-1">
                    <a:solidFill>
                      <a:srgbClr val="000000"/>
                    </a:solidFill>
                    <a:uFill>
                      <a:solidFill>
                        <a:srgbClr val="FFFFFF"/>
                      </a:solidFill>
                    </a:uFill>
                    <a:latin typeface="Calibri"/>
                  </a:rPr>
                  <a:t>Noticias digitales</a:t>
                </a:r>
                <a:endParaRPr lang="es-ES" sz="1640" strike="noStrike" spc="-1">
                  <a:solidFill>
                    <a:srgbClr val="000000"/>
                  </a:solidFill>
                  <a:uFill>
                    <a:solidFill>
                      <a:srgbClr val="FFFFFF"/>
                    </a:solidFill>
                  </a:uFill>
                  <a:latin typeface="Calibri"/>
                </a:endParaRPr>
              </a:p>
            </p:txBody>
          </p:sp>
          <p:sp>
            <p:nvSpPr>
              <p:cNvPr id="48" name="TextShape 10"/>
              <p:cNvSpPr txBox="1"/>
              <p:nvPr/>
            </p:nvSpPr>
            <p:spPr>
              <a:xfrm>
                <a:off x="3119040" y="4712400"/>
                <a:ext cx="1776960" cy="578520"/>
              </a:xfrm>
              <a:prstGeom prst="rect">
                <a:avLst/>
              </a:prstGeom>
              <a:noFill/>
              <a:ln>
                <a:noFill/>
              </a:ln>
            </p:spPr>
            <p:txBody>
              <a:bodyPr lIns="90000" tIns="45000" rIns="90000" bIns="45000"/>
              <a:lstStyle/>
              <a:p>
                <a:pPr algn="ctr"/>
                <a:r>
                  <a:rPr lang="es-ES" sz="1640" b="1" strike="noStrike" spc="-1">
                    <a:solidFill>
                      <a:srgbClr val="000000"/>
                    </a:solidFill>
                    <a:uFill>
                      <a:solidFill>
                        <a:srgbClr val="FFFFFF"/>
                      </a:solidFill>
                    </a:uFill>
                    <a:latin typeface="Calibri"/>
                  </a:rPr>
                  <a:t>Observatorio</a:t>
                </a:r>
                <a:endParaRPr lang="es-ES" sz="1640" strike="noStrike" spc="-1">
                  <a:solidFill>
                    <a:srgbClr val="000000"/>
                  </a:solidFill>
                  <a:uFill>
                    <a:solidFill>
                      <a:srgbClr val="FFFFFF"/>
                    </a:solidFill>
                  </a:uFill>
                  <a:latin typeface="Calibri"/>
                </a:endParaRPr>
              </a:p>
            </p:txBody>
          </p:sp>
          <p:sp>
            <p:nvSpPr>
              <p:cNvPr id="49" name="TextShape 11"/>
              <p:cNvSpPr txBox="1"/>
              <p:nvPr/>
            </p:nvSpPr>
            <p:spPr>
              <a:xfrm>
                <a:off x="6151680" y="2464560"/>
                <a:ext cx="1650960" cy="334440"/>
              </a:xfrm>
              <a:prstGeom prst="rect">
                <a:avLst/>
              </a:prstGeom>
              <a:noFill/>
              <a:ln>
                <a:noFill/>
              </a:ln>
            </p:spPr>
            <p:txBody>
              <a:bodyPr lIns="90000" tIns="45000" rIns="90000" bIns="45000"/>
              <a:lstStyle/>
              <a:p>
                <a:pPr algn="ctr"/>
                <a:r>
                  <a:rPr lang="es-ES" sz="1640" b="1" strike="noStrike" spc="-1">
                    <a:solidFill>
                      <a:srgbClr val="000000"/>
                    </a:solidFill>
                    <a:uFill>
                      <a:solidFill>
                        <a:srgbClr val="FFFFFF"/>
                      </a:solidFill>
                    </a:uFill>
                    <a:latin typeface="Calibri"/>
                  </a:rPr>
                  <a:t>Reportes</a:t>
                </a:r>
                <a:endParaRPr lang="es-ES" sz="1640" strike="noStrike" spc="-1">
                  <a:solidFill>
                    <a:srgbClr val="000000"/>
                  </a:solidFill>
                  <a:uFill>
                    <a:solidFill>
                      <a:srgbClr val="FFFFFF"/>
                    </a:solidFill>
                  </a:uFill>
                  <a:latin typeface="Calibri"/>
                </a:endParaRPr>
              </a:p>
            </p:txBody>
          </p:sp>
          <p:sp>
            <p:nvSpPr>
              <p:cNvPr id="50" name="TextShape 12"/>
              <p:cNvSpPr txBox="1"/>
              <p:nvPr/>
            </p:nvSpPr>
            <p:spPr>
              <a:xfrm>
                <a:off x="6115680" y="4569480"/>
                <a:ext cx="1768320" cy="578520"/>
              </a:xfrm>
              <a:prstGeom prst="rect">
                <a:avLst/>
              </a:prstGeom>
              <a:noFill/>
              <a:ln>
                <a:noFill/>
              </a:ln>
            </p:spPr>
            <p:txBody>
              <a:bodyPr lIns="90000" tIns="45000" rIns="90000" bIns="45000"/>
              <a:lstStyle/>
              <a:p>
                <a:pPr algn="ctr"/>
                <a:r>
                  <a:rPr lang="es-ES" sz="1640" b="1" strike="noStrike" spc="-1">
                    <a:solidFill>
                      <a:srgbClr val="000000"/>
                    </a:solidFill>
                    <a:uFill>
                      <a:solidFill>
                        <a:srgbClr val="FFFFFF"/>
                      </a:solidFill>
                    </a:uFill>
                    <a:latin typeface="Calibri"/>
                  </a:rPr>
                  <a:t>Visualización</a:t>
                </a:r>
                <a:endParaRPr lang="es-ES" sz="1640" strike="noStrike" spc="-1">
                  <a:solidFill>
                    <a:srgbClr val="000000"/>
                  </a:solidFill>
                  <a:uFill>
                    <a:solidFill>
                      <a:srgbClr val="FFFFFF"/>
                    </a:solidFill>
                  </a:uFill>
                  <a:latin typeface="Calibri"/>
                </a:endParaRPr>
              </a:p>
            </p:txBody>
          </p:sp>
          <p:sp>
            <p:nvSpPr>
              <p:cNvPr id="51" name="TextShape 13"/>
              <p:cNvSpPr txBox="1"/>
              <p:nvPr/>
            </p:nvSpPr>
            <p:spPr>
              <a:xfrm>
                <a:off x="6180120" y="6165360"/>
                <a:ext cx="1650960" cy="334440"/>
              </a:xfrm>
              <a:prstGeom prst="rect">
                <a:avLst/>
              </a:prstGeom>
              <a:noFill/>
              <a:ln>
                <a:noFill/>
              </a:ln>
            </p:spPr>
            <p:txBody>
              <a:bodyPr lIns="90000" tIns="45000" rIns="90000" bIns="45000"/>
              <a:lstStyle/>
              <a:p>
                <a:pPr algn="ctr"/>
                <a:r>
                  <a:rPr lang="es-ES" sz="1640" b="1" strike="noStrike" spc="-1">
                    <a:solidFill>
                      <a:srgbClr val="000000"/>
                    </a:solidFill>
                    <a:uFill>
                      <a:solidFill>
                        <a:srgbClr val="FFFFFF"/>
                      </a:solidFill>
                    </a:uFill>
                    <a:latin typeface="Calibri"/>
                  </a:rPr>
                  <a:t>Métricas</a:t>
                </a:r>
                <a:endParaRPr lang="es-ES" sz="1640" strike="noStrike" spc="-1">
                  <a:solidFill>
                    <a:srgbClr val="000000"/>
                  </a:solidFill>
                  <a:uFill>
                    <a:solidFill>
                      <a:srgbClr val="FFFFFF"/>
                    </a:solidFill>
                  </a:uFill>
                  <a:latin typeface="Calibri"/>
                </a:endParaRPr>
              </a:p>
            </p:txBody>
          </p:sp>
          <p:sp>
            <p:nvSpPr>
              <p:cNvPr id="52" name="CustomShape 14"/>
              <p:cNvSpPr/>
              <p:nvPr/>
            </p:nvSpPr>
            <p:spPr>
              <a:xfrm>
                <a:off x="5149440" y="3554640"/>
                <a:ext cx="888480" cy="284760"/>
              </a:xfrm>
              <a:custGeom>
                <a:avLst/>
                <a:gdLst/>
                <a:ahLst/>
                <a:cxnLst/>
                <a:rect l="0" t="0" r="r" b="b"/>
                <a:pathLst>
                  <a:path w="2470" h="793">
                    <a:moveTo>
                      <a:pt x="0" y="198"/>
                    </a:moveTo>
                    <a:lnTo>
                      <a:pt x="1851" y="198"/>
                    </a:lnTo>
                    <a:lnTo>
                      <a:pt x="1851" y="0"/>
                    </a:lnTo>
                    <a:lnTo>
                      <a:pt x="2469" y="396"/>
                    </a:lnTo>
                    <a:lnTo>
                      <a:pt x="1851" y="792"/>
                    </a:lnTo>
                    <a:lnTo>
                      <a:pt x="1851" y="594"/>
                    </a:lnTo>
                    <a:lnTo>
                      <a:pt x="0" y="594"/>
                    </a:lnTo>
                    <a:lnTo>
                      <a:pt x="0" y="198"/>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53" name="CustomShape 15"/>
              <p:cNvSpPr/>
              <p:nvPr/>
            </p:nvSpPr>
            <p:spPr>
              <a:xfrm rot="19362600">
                <a:off x="5076720" y="2521800"/>
                <a:ext cx="866880" cy="284760"/>
              </a:xfrm>
              <a:custGeom>
                <a:avLst/>
                <a:gdLst/>
                <a:ahLst/>
                <a:cxnLst/>
                <a:rect l="0" t="0" r="r" b="b"/>
                <a:pathLst>
                  <a:path w="2038" h="1618">
                    <a:moveTo>
                      <a:pt x="0" y="1302"/>
                    </a:moveTo>
                    <a:lnTo>
                      <a:pt x="1437" y="208"/>
                    </a:lnTo>
                    <a:lnTo>
                      <a:pt x="1317" y="50"/>
                    </a:lnTo>
                    <a:lnTo>
                      <a:pt x="2037" y="0"/>
                    </a:lnTo>
                    <a:lnTo>
                      <a:pt x="1796" y="681"/>
                    </a:lnTo>
                    <a:lnTo>
                      <a:pt x="1677" y="523"/>
                    </a:lnTo>
                    <a:lnTo>
                      <a:pt x="240" y="1617"/>
                    </a:lnTo>
                    <a:lnTo>
                      <a:pt x="0" y="1302"/>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54" name="CustomShape 16"/>
              <p:cNvSpPr/>
              <p:nvPr/>
            </p:nvSpPr>
            <p:spPr>
              <a:xfrm rot="2365200">
                <a:off x="5077080" y="4770000"/>
                <a:ext cx="867240" cy="284760"/>
              </a:xfrm>
              <a:custGeom>
                <a:avLst/>
                <a:gdLst/>
                <a:ahLst/>
                <a:cxnLst/>
                <a:rect l="0" t="0" r="r" b="b"/>
                <a:pathLst>
                  <a:path w="1989" h="1684">
                    <a:moveTo>
                      <a:pt x="252" y="0"/>
                    </a:moveTo>
                    <a:lnTo>
                      <a:pt x="1648" y="1147"/>
                    </a:lnTo>
                    <a:lnTo>
                      <a:pt x="1774" y="994"/>
                    </a:lnTo>
                    <a:lnTo>
                      <a:pt x="1988" y="1683"/>
                    </a:lnTo>
                    <a:lnTo>
                      <a:pt x="1271" y="1606"/>
                    </a:lnTo>
                    <a:lnTo>
                      <a:pt x="1396" y="1453"/>
                    </a:lnTo>
                    <a:lnTo>
                      <a:pt x="0" y="306"/>
                    </a:lnTo>
                    <a:lnTo>
                      <a:pt x="252"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pic>
            <p:nvPicPr>
              <p:cNvPr id="55" name="Imagen 2"/>
              <p:cNvPicPr/>
              <p:nvPr/>
            </p:nvPicPr>
            <p:blipFill>
              <a:blip r:embed="rId8"/>
              <a:stretch/>
            </p:blipFill>
            <p:spPr>
              <a:xfrm>
                <a:off x="6066360" y="2870280"/>
                <a:ext cx="1928880" cy="1728000"/>
              </a:xfrm>
              <a:prstGeom prst="rect">
                <a:avLst/>
              </a:prstGeom>
              <a:ln w="9360">
                <a:noFill/>
              </a:ln>
            </p:spPr>
          </p:pic>
        </p:grpSp>
        <p:sp>
          <p:nvSpPr>
            <p:cNvPr id="56" name="CustomShape 17"/>
            <p:cNvSpPr/>
            <p:nvPr/>
          </p:nvSpPr>
          <p:spPr>
            <a:xfrm>
              <a:off x="1832400" y="5517232"/>
              <a:ext cx="4034520" cy="1340768"/>
            </a:xfrm>
            <a:prstGeom prst="rect">
              <a:avLst/>
            </a:prstGeom>
            <a:solidFill>
              <a:schemeClr val="bg1"/>
            </a:solidFill>
            <a:ln>
              <a:solidFill>
                <a:schemeClr val="tx1"/>
              </a:solid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s-ES" sz="1600" b="1" strike="noStrike" spc="-1" dirty="0">
                  <a:solidFill>
                    <a:srgbClr val="000000"/>
                  </a:solidFill>
                  <a:uFill>
                    <a:solidFill>
                      <a:srgbClr val="FFFFFF"/>
                    </a:solidFill>
                  </a:uFill>
                  <a:latin typeface="Verdana"/>
                </a:rPr>
                <a:t>Contribución original:</a:t>
              </a:r>
              <a:endParaRPr lang="es-ES" sz="2400" strike="noStrike" spc="-1" dirty="0">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s-ES" sz="1600" strike="noStrike" spc="-1" dirty="0" smtClean="0">
                  <a:solidFill>
                    <a:srgbClr val="000000"/>
                  </a:solidFill>
                  <a:uFill>
                    <a:solidFill>
                      <a:srgbClr val="FFFFFF"/>
                    </a:solidFill>
                  </a:uFill>
                  <a:latin typeface="Verdana"/>
                </a:rPr>
                <a:t>Visión </a:t>
              </a:r>
              <a:r>
                <a:rPr lang="es-ES" sz="1600" strike="noStrike" spc="-1" dirty="0">
                  <a:solidFill>
                    <a:srgbClr val="000000"/>
                  </a:solidFill>
                  <a:uFill>
                    <a:solidFill>
                      <a:srgbClr val="FFFFFF"/>
                    </a:solidFill>
                  </a:uFill>
                  <a:latin typeface="Verdana"/>
                </a:rPr>
                <a:t>integral tomando en cuenta </a:t>
              </a:r>
              <a:r>
                <a:rPr lang="es-ES" sz="1600" strike="noStrike" spc="-1" dirty="0" smtClean="0">
                  <a:solidFill>
                    <a:srgbClr val="000000"/>
                  </a:solidFill>
                  <a:uFill>
                    <a:solidFill>
                      <a:srgbClr val="FFFFFF"/>
                    </a:solidFill>
                  </a:uFill>
                  <a:latin typeface="Verdana"/>
                </a:rPr>
                <a:t/>
              </a:r>
              <a:br>
                <a:rPr lang="es-ES" sz="1600" strike="noStrike" spc="-1" dirty="0" smtClean="0">
                  <a:solidFill>
                    <a:srgbClr val="000000"/>
                  </a:solidFill>
                  <a:uFill>
                    <a:solidFill>
                      <a:srgbClr val="FFFFFF"/>
                    </a:solidFill>
                  </a:uFill>
                  <a:latin typeface="Verdana"/>
                </a:rPr>
              </a:br>
              <a:r>
                <a:rPr lang="es-ES" sz="1600" b="1" strike="noStrike" spc="-1" dirty="0" smtClean="0">
                  <a:solidFill>
                    <a:srgbClr val="000000"/>
                  </a:solidFill>
                  <a:uFill>
                    <a:solidFill>
                      <a:srgbClr val="FFFFFF"/>
                    </a:solidFill>
                  </a:uFill>
                  <a:latin typeface="Verdana"/>
                </a:rPr>
                <a:t>varias </a:t>
              </a:r>
              <a:r>
                <a:rPr lang="es-ES" sz="1600" b="1" strike="noStrike" spc="-1" dirty="0">
                  <a:solidFill>
                    <a:srgbClr val="000000"/>
                  </a:solidFill>
                  <a:uFill>
                    <a:solidFill>
                      <a:srgbClr val="FFFFFF"/>
                    </a:solidFill>
                  </a:uFill>
                  <a:latin typeface="Verdana"/>
                </a:rPr>
                <a:t>fuentes</a:t>
              </a:r>
              <a:r>
                <a:rPr lang="es-ES" sz="1600" strike="noStrike" spc="-1" dirty="0">
                  <a:solidFill>
                    <a:srgbClr val="000000"/>
                  </a:solidFill>
                  <a:uFill>
                    <a:solidFill>
                      <a:srgbClr val="FFFFFF"/>
                    </a:solidFill>
                  </a:uFill>
                  <a:latin typeface="Verdana"/>
                </a:rPr>
                <a:t> de información </a:t>
              </a:r>
              <a:endParaRPr lang="es-ES" sz="2400" strike="noStrike" spc="-1" dirty="0">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s-ES" sz="1600" strike="noStrike" spc="-1" dirty="0">
                  <a:solidFill>
                    <a:srgbClr val="000000"/>
                  </a:solidFill>
                  <a:uFill>
                    <a:solidFill>
                      <a:srgbClr val="FFFFFF"/>
                    </a:solidFill>
                  </a:uFill>
                  <a:latin typeface="Verdana"/>
                </a:rPr>
                <a:t>Usando </a:t>
              </a:r>
              <a:r>
                <a:rPr lang="es-ES" sz="1600" b="1" strike="noStrike" spc="-1" dirty="0">
                  <a:solidFill>
                    <a:srgbClr val="000000"/>
                  </a:solidFill>
                  <a:uFill>
                    <a:solidFill>
                      <a:srgbClr val="FFFFFF"/>
                    </a:solidFill>
                  </a:uFill>
                  <a:latin typeface="Verdana"/>
                </a:rPr>
                <a:t>métodos avanzados</a:t>
              </a:r>
              <a:r>
                <a:rPr lang="es-ES" sz="1600" strike="noStrike" spc="-1" dirty="0">
                  <a:solidFill>
                    <a:srgbClr val="000000"/>
                  </a:solidFill>
                  <a:uFill>
                    <a:solidFill>
                      <a:srgbClr val="FFFFFF"/>
                    </a:solidFill>
                  </a:uFill>
                  <a:latin typeface="Verdana"/>
                </a:rPr>
                <a:t> de </a:t>
              </a:r>
              <a:r>
                <a:rPr lang="es-ES" sz="1600" strike="noStrike" spc="-1" dirty="0" smtClean="0">
                  <a:solidFill>
                    <a:srgbClr val="000000"/>
                  </a:solidFill>
                  <a:uFill>
                    <a:solidFill>
                      <a:srgbClr val="FFFFFF"/>
                    </a:solidFill>
                  </a:uFill>
                  <a:latin typeface="Verdana"/>
                </a:rPr>
                <a:t/>
              </a:r>
              <a:br>
                <a:rPr lang="es-ES" sz="1600" strike="noStrike" spc="-1" dirty="0" smtClean="0">
                  <a:solidFill>
                    <a:srgbClr val="000000"/>
                  </a:solidFill>
                  <a:uFill>
                    <a:solidFill>
                      <a:srgbClr val="FFFFFF"/>
                    </a:solidFill>
                  </a:uFill>
                  <a:latin typeface="Verdana"/>
                </a:rPr>
              </a:br>
              <a:r>
                <a:rPr lang="es-ES" sz="1600" strike="noStrike" spc="-1" dirty="0" smtClean="0">
                  <a:solidFill>
                    <a:srgbClr val="000000"/>
                  </a:solidFill>
                  <a:uFill>
                    <a:solidFill>
                      <a:srgbClr val="FFFFFF"/>
                    </a:solidFill>
                  </a:uFill>
                  <a:latin typeface="Verdana"/>
                </a:rPr>
                <a:t>minería </a:t>
              </a:r>
              <a:r>
                <a:rPr lang="es-ES" sz="1600" strike="noStrike" spc="-1" dirty="0">
                  <a:solidFill>
                    <a:srgbClr val="000000"/>
                  </a:solidFill>
                  <a:uFill>
                    <a:solidFill>
                      <a:srgbClr val="FFFFFF"/>
                    </a:solidFill>
                  </a:uFill>
                  <a:latin typeface="Verdana"/>
                </a:rPr>
                <a:t>de datos y visualización </a:t>
              </a:r>
              <a:endParaRPr lang="es-ES" sz="2400" strike="noStrike" spc="-1" dirty="0">
                <a:solidFill>
                  <a:srgbClr val="000000"/>
                </a:solidFill>
                <a:uFill>
                  <a:solidFill>
                    <a:srgbClr val="FFFFFF"/>
                  </a:solidFill>
                </a:uFill>
                <a:latin typeface="Arial"/>
              </a:endParaRPr>
            </a:p>
          </p:txBody>
        </p:sp>
      </p:grpSp>
    </p:spTree>
    <p:extLst>
      <p:ext uri="{BB962C8B-B14F-4D97-AF65-F5344CB8AC3E}">
        <p14:creationId xmlns:p14="http://schemas.microsoft.com/office/powerpoint/2010/main" val="18293475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idx="1"/>
          </p:nvPr>
        </p:nvSpPr>
        <p:spPr>
          <a:xfrm>
            <a:off x="395536" y="1484784"/>
            <a:ext cx="8424167" cy="4958556"/>
          </a:xfrm>
        </p:spPr>
        <p:txBody>
          <a:bodyPr/>
          <a:lstStyle/>
          <a:p>
            <a:pPr marL="0" indent="0">
              <a:buNone/>
            </a:pPr>
            <a:r>
              <a:rPr lang="es-CL" sz="1600" b="1" dirty="0" smtClean="0"/>
              <a:t>Hipótesis: </a:t>
            </a:r>
          </a:p>
          <a:p>
            <a:r>
              <a:rPr lang="es-CL" sz="1600" b="1" dirty="0" smtClean="0"/>
              <a:t>H1</a:t>
            </a:r>
            <a:r>
              <a:rPr lang="es-CL" sz="1600" b="1" dirty="0"/>
              <a:t>:</a:t>
            </a:r>
            <a:r>
              <a:rPr lang="es-CL" sz="1600" dirty="0"/>
              <a:t> Los robos de vehículos y accesorios </a:t>
            </a:r>
            <a:r>
              <a:rPr lang="es-CL" sz="1600" b="1" dirty="0"/>
              <a:t>no son eventos aleatorios</a:t>
            </a:r>
            <a:r>
              <a:rPr lang="es-CL" sz="1600" dirty="0"/>
              <a:t>, y siguen </a:t>
            </a:r>
            <a:r>
              <a:rPr lang="es-CL" sz="1600" b="1" dirty="0"/>
              <a:t>patrones detectables</a:t>
            </a:r>
            <a:r>
              <a:rPr lang="es-CL" sz="1600" dirty="0"/>
              <a:t> a través de técnicas avanzadas de </a:t>
            </a:r>
            <a:r>
              <a:rPr lang="es-CL" sz="1600" i="1" dirty="0"/>
              <a:t>data </a:t>
            </a:r>
            <a:r>
              <a:rPr lang="es-CL" sz="1600" i="1" dirty="0" err="1"/>
              <a:t>mining</a:t>
            </a:r>
            <a:r>
              <a:rPr lang="es-CL" sz="1600" dirty="0"/>
              <a:t>.</a:t>
            </a:r>
            <a:endParaRPr lang="es-CL" sz="1600" i="1" dirty="0"/>
          </a:p>
          <a:p>
            <a:r>
              <a:rPr lang="es-CL" sz="1600" b="1" dirty="0" smtClean="0"/>
              <a:t>H2</a:t>
            </a:r>
            <a:r>
              <a:rPr lang="es-CL" sz="1600" b="1" dirty="0"/>
              <a:t>: </a:t>
            </a:r>
            <a:r>
              <a:rPr lang="es-CL" sz="1600" dirty="0"/>
              <a:t>Los </a:t>
            </a:r>
            <a:r>
              <a:rPr lang="es-CL" sz="1600" b="1" dirty="0"/>
              <a:t>métodos de aprendizaje y visualización</a:t>
            </a:r>
            <a:r>
              <a:rPr lang="es-CL" sz="1600" dirty="0"/>
              <a:t> permiten revelar de forma efectiva y eficaz los </a:t>
            </a:r>
            <a:r>
              <a:rPr lang="es-CL" sz="1600" b="1" dirty="0"/>
              <a:t>patrones</a:t>
            </a:r>
            <a:r>
              <a:rPr lang="es-CL" sz="1600" dirty="0"/>
              <a:t>, mejorando la experiencia del </a:t>
            </a:r>
            <a:r>
              <a:rPr lang="es-CL" sz="1600" dirty="0" smtClean="0"/>
              <a:t>usuario.</a:t>
            </a:r>
          </a:p>
          <a:p>
            <a:endParaRPr lang="es-CL" sz="1600" dirty="0" smtClean="0"/>
          </a:p>
          <a:p>
            <a:endParaRPr lang="es-CL" sz="1600" dirty="0" smtClean="0"/>
          </a:p>
          <a:p>
            <a:pPr marL="0" indent="0">
              <a:buNone/>
            </a:pPr>
            <a:r>
              <a:rPr lang="es-CL" sz="1600" b="1" dirty="0"/>
              <a:t>Objetivos: </a:t>
            </a:r>
          </a:p>
          <a:p>
            <a:pPr marL="0" indent="0">
              <a:buNone/>
            </a:pPr>
            <a:r>
              <a:rPr lang="es-ES" sz="1600" dirty="0" smtClean="0"/>
              <a:t>Objetivo General</a:t>
            </a:r>
            <a:r>
              <a:rPr lang="es-ES" sz="1600" dirty="0"/>
              <a:t>:</a:t>
            </a:r>
            <a:endParaRPr lang="es-CL" sz="1600" dirty="0"/>
          </a:p>
          <a:p>
            <a:pPr marL="0" indent="0">
              <a:buNone/>
            </a:pPr>
            <a:r>
              <a:rPr lang="es-CL" sz="1600" dirty="0"/>
              <a:t>Desarrollar un Observatorio Digital del robo de vehículos y accesorios en </a:t>
            </a:r>
            <a:r>
              <a:rPr lang="es-CL" sz="1600" dirty="0" smtClean="0"/>
              <a:t>Chile. </a:t>
            </a:r>
          </a:p>
          <a:p>
            <a:endParaRPr lang="es-CL" sz="1600" dirty="0" smtClean="0"/>
          </a:p>
          <a:p>
            <a:pPr marL="0" indent="0">
              <a:buNone/>
            </a:pPr>
            <a:r>
              <a:rPr lang="es-ES" sz="1600" dirty="0" smtClean="0"/>
              <a:t>Objetivos Específicos</a:t>
            </a:r>
            <a:r>
              <a:rPr lang="es-ES" sz="1600" dirty="0"/>
              <a:t>: </a:t>
            </a:r>
          </a:p>
          <a:p>
            <a:r>
              <a:rPr lang="es-CL" sz="1600" dirty="0" smtClean="0"/>
              <a:t>Caracterizar </a:t>
            </a:r>
            <a:r>
              <a:rPr lang="es-CL" sz="1600" dirty="0"/>
              <a:t>los </a:t>
            </a:r>
            <a:r>
              <a:rPr lang="es-CL" sz="1600" i="1" dirty="0" err="1"/>
              <a:t>modi</a:t>
            </a:r>
            <a:r>
              <a:rPr lang="es-CL" sz="1600" i="1" dirty="0"/>
              <a:t> operandi</a:t>
            </a:r>
            <a:r>
              <a:rPr lang="es-CL" sz="1600" dirty="0"/>
              <a:t> de los </a:t>
            </a:r>
            <a:r>
              <a:rPr lang="es-CL" sz="1600" dirty="0" smtClean="0"/>
              <a:t>delincuentes. </a:t>
            </a:r>
            <a:endParaRPr lang="es-CL" sz="1600" dirty="0"/>
          </a:p>
          <a:p>
            <a:pPr lvl="0"/>
            <a:r>
              <a:rPr lang="es-CL" sz="1600" dirty="0"/>
              <a:t>Detectar de patrones en los </a:t>
            </a:r>
            <a:r>
              <a:rPr lang="es-CL" sz="1600" dirty="0" smtClean="0"/>
              <a:t>robos. </a:t>
            </a:r>
            <a:endParaRPr lang="es-CL" sz="1600" dirty="0"/>
          </a:p>
          <a:p>
            <a:pPr lvl="0"/>
            <a:r>
              <a:rPr lang="es-CL" sz="1600" dirty="0"/>
              <a:t>Obtener una herramienta de visualización de patrones de robo y presentación de indicadores relevantes para el </a:t>
            </a:r>
            <a:r>
              <a:rPr lang="es-CL" sz="1600" dirty="0" smtClean="0"/>
              <a:t>usuario. </a:t>
            </a:r>
            <a:endParaRPr lang="es-CL" sz="1600" dirty="0"/>
          </a:p>
        </p:txBody>
      </p:sp>
      <p:sp>
        <p:nvSpPr>
          <p:cNvPr id="5" name="2 CuadroTexto"/>
          <p:cNvSpPr txBox="1">
            <a:spLocks noChangeArrowheads="1"/>
          </p:cNvSpPr>
          <p:nvPr/>
        </p:nvSpPr>
        <p:spPr bwMode="auto">
          <a:xfrm>
            <a:off x="395536" y="578297"/>
            <a:ext cx="70564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charset="0"/>
              <a:buChar char="•"/>
              <a:defRPr sz="2400">
                <a:solidFill>
                  <a:schemeClr val="tx1"/>
                </a:solidFill>
                <a:latin typeface="Verdana" pitchFamily="34" charset="0"/>
              </a:defRPr>
            </a:lvl1pPr>
            <a:lvl2pPr marL="742950" indent="-285750">
              <a:spcBef>
                <a:spcPct val="20000"/>
              </a:spcBef>
              <a:buFont typeface="Arial" charset="0"/>
              <a:buChar char="–"/>
              <a:defRPr sz="2000">
                <a:solidFill>
                  <a:schemeClr val="tx1"/>
                </a:solidFill>
                <a:latin typeface="Verdana" pitchFamily="34" charset="0"/>
              </a:defRPr>
            </a:lvl2pPr>
            <a:lvl3pPr marL="1143000" indent="-228600">
              <a:spcBef>
                <a:spcPct val="20000"/>
              </a:spcBef>
              <a:buFont typeface="Arial" charset="0"/>
              <a:buChar char="•"/>
              <a:defRPr sz="2400">
                <a:solidFill>
                  <a:schemeClr val="tx1"/>
                </a:solidFill>
                <a:latin typeface="Verdana" pitchFamily="34" charset="0"/>
              </a:defRPr>
            </a:lvl3pPr>
            <a:lvl4pPr marL="1600200" indent="-228600">
              <a:spcBef>
                <a:spcPct val="20000"/>
              </a:spcBef>
              <a:buFont typeface="Arial" charset="0"/>
              <a:buChar char="–"/>
              <a:defRPr sz="2000">
                <a:solidFill>
                  <a:schemeClr val="tx1"/>
                </a:solidFill>
                <a:latin typeface="Verdana" pitchFamily="34" charset="0"/>
              </a:defRPr>
            </a:lvl4pPr>
            <a:lvl5pPr marL="2057400" indent="-228600">
              <a:spcBef>
                <a:spcPct val="20000"/>
              </a:spcBef>
              <a:buFont typeface="Arial" charset="0"/>
              <a:buChar char="»"/>
              <a:defRPr sz="2000">
                <a:solidFill>
                  <a:schemeClr val="tx1"/>
                </a:solidFill>
                <a:latin typeface="Verdana"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Verdana"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Verdana"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Verdana"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Verdana" pitchFamily="34" charset="0"/>
              </a:defRPr>
            </a:lvl9pPr>
          </a:lstStyle>
          <a:p>
            <a:pPr marL="0" indent="0" eaLnBrk="1" hangingPunct="1">
              <a:spcBef>
                <a:spcPct val="0"/>
              </a:spcBef>
              <a:buNone/>
            </a:pPr>
            <a:r>
              <a:rPr lang="es-ES_tradnl" altLang="es-CL" dirty="0" smtClean="0"/>
              <a:t>Hipótesis y Objetivos </a:t>
            </a:r>
            <a:endParaRPr lang="es-CL" altLang="es-CL" dirty="0">
              <a:latin typeface="Century Gothic"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2 CuadroTexto"/>
          <p:cNvSpPr txBox="1">
            <a:spLocks noChangeArrowheads="1"/>
          </p:cNvSpPr>
          <p:nvPr/>
        </p:nvSpPr>
        <p:spPr bwMode="auto">
          <a:xfrm>
            <a:off x="395536" y="578297"/>
            <a:ext cx="70564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charset="0"/>
              <a:buChar char="•"/>
              <a:defRPr sz="2400">
                <a:solidFill>
                  <a:schemeClr val="tx1"/>
                </a:solidFill>
                <a:latin typeface="Verdana" pitchFamily="34" charset="0"/>
              </a:defRPr>
            </a:lvl1pPr>
            <a:lvl2pPr marL="742950" indent="-285750">
              <a:spcBef>
                <a:spcPct val="20000"/>
              </a:spcBef>
              <a:buFont typeface="Arial" charset="0"/>
              <a:buChar char="–"/>
              <a:defRPr sz="2000">
                <a:solidFill>
                  <a:schemeClr val="tx1"/>
                </a:solidFill>
                <a:latin typeface="Verdana" pitchFamily="34" charset="0"/>
              </a:defRPr>
            </a:lvl2pPr>
            <a:lvl3pPr marL="1143000" indent="-228600">
              <a:spcBef>
                <a:spcPct val="20000"/>
              </a:spcBef>
              <a:buFont typeface="Arial" charset="0"/>
              <a:buChar char="•"/>
              <a:defRPr sz="2400">
                <a:solidFill>
                  <a:schemeClr val="tx1"/>
                </a:solidFill>
                <a:latin typeface="Verdana" pitchFamily="34" charset="0"/>
              </a:defRPr>
            </a:lvl3pPr>
            <a:lvl4pPr marL="1600200" indent="-228600">
              <a:spcBef>
                <a:spcPct val="20000"/>
              </a:spcBef>
              <a:buFont typeface="Arial" charset="0"/>
              <a:buChar char="–"/>
              <a:defRPr sz="2000">
                <a:solidFill>
                  <a:schemeClr val="tx1"/>
                </a:solidFill>
                <a:latin typeface="Verdana" pitchFamily="34" charset="0"/>
              </a:defRPr>
            </a:lvl4pPr>
            <a:lvl5pPr marL="2057400" indent="-228600">
              <a:spcBef>
                <a:spcPct val="20000"/>
              </a:spcBef>
              <a:buFont typeface="Arial" charset="0"/>
              <a:buChar char="»"/>
              <a:defRPr sz="2000">
                <a:solidFill>
                  <a:schemeClr val="tx1"/>
                </a:solidFill>
                <a:latin typeface="Verdana"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Verdana"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Verdana"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Verdana"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Verdana" pitchFamily="34" charset="0"/>
              </a:defRPr>
            </a:lvl9pPr>
          </a:lstStyle>
          <a:p>
            <a:pPr marL="0" indent="0" eaLnBrk="1" hangingPunct="1">
              <a:spcBef>
                <a:spcPct val="0"/>
              </a:spcBef>
              <a:buNone/>
            </a:pPr>
            <a:r>
              <a:rPr lang="es-ES_tradnl" altLang="es-CL" dirty="0" smtClean="0"/>
              <a:t>Metodología </a:t>
            </a:r>
            <a:endParaRPr lang="es-CL" altLang="es-CL" dirty="0">
              <a:latin typeface="Century Gothic" pitchFamily="34" charset="0"/>
            </a:endParaRPr>
          </a:p>
        </p:txBody>
      </p:sp>
      <p:sp>
        <p:nvSpPr>
          <p:cNvPr id="35" name="CustomShape 2"/>
          <p:cNvSpPr/>
          <p:nvPr/>
        </p:nvSpPr>
        <p:spPr>
          <a:xfrm>
            <a:off x="1523880" y="1584360"/>
            <a:ext cx="1800000" cy="576000"/>
          </a:xfrm>
          <a:prstGeom prst="rect">
            <a:avLst/>
          </a:prstGeom>
          <a:solidFill>
            <a:srgbClr val="729FCF"/>
          </a:solidFill>
          <a:ln w="9360">
            <a:solidFill>
              <a:srgbClr val="3465A4"/>
            </a:solidFill>
            <a:round/>
          </a:ln>
        </p:spPr>
        <p:style>
          <a:lnRef idx="0">
            <a:scrgbClr r="0" g="0" b="0"/>
          </a:lnRef>
          <a:fillRef idx="0">
            <a:scrgbClr r="0" g="0" b="0"/>
          </a:fillRef>
          <a:effectRef idx="0">
            <a:scrgbClr r="0" g="0" b="0"/>
          </a:effectRef>
          <a:fontRef idx="minor"/>
        </p:style>
        <p:txBody>
          <a:bodyPr wrap="none" lIns="90000" tIns="57240" rIns="90000" bIns="45000" anchor="ctr"/>
          <a:lstStyle/>
          <a:p>
            <a:pPr algn="ctr">
              <a:lnSpc>
                <a:spcPct val="100000"/>
              </a:lnSpc>
            </a:pPr>
            <a:r>
              <a:rPr lang="es-ES" sz="1600" strike="noStrike" spc="-1" dirty="0" err="1">
                <a:solidFill>
                  <a:srgbClr val="FFFFFF"/>
                </a:solidFill>
                <a:uFill>
                  <a:solidFill>
                    <a:srgbClr val="FFFFFF"/>
                  </a:solidFill>
                </a:uFill>
                <a:latin typeface="Arial"/>
                <a:ea typeface="Droid Sans Fallback"/>
              </a:rPr>
              <a:t>Preprocesamiento</a:t>
            </a:r>
            <a:endParaRPr lang="es-ES" sz="2400" strike="noStrike" spc="-1" dirty="0">
              <a:solidFill>
                <a:srgbClr val="000000"/>
              </a:solidFill>
              <a:uFill>
                <a:solidFill>
                  <a:srgbClr val="FFFFFF"/>
                </a:solidFill>
              </a:uFill>
              <a:latin typeface="Arial"/>
            </a:endParaRPr>
          </a:p>
        </p:txBody>
      </p:sp>
      <p:pic>
        <p:nvPicPr>
          <p:cNvPr id="36" name="Picture 12"/>
          <p:cNvPicPr/>
          <p:nvPr/>
        </p:nvPicPr>
        <p:blipFill>
          <a:blip r:embed="rId2"/>
          <a:srcRect r="9482"/>
          <a:stretch/>
        </p:blipFill>
        <p:spPr>
          <a:xfrm>
            <a:off x="1704240" y="2344320"/>
            <a:ext cx="1439640" cy="1428480"/>
          </a:xfrm>
          <a:prstGeom prst="rect">
            <a:avLst/>
          </a:prstGeom>
          <a:ln>
            <a:noFill/>
          </a:ln>
        </p:spPr>
      </p:pic>
      <p:sp>
        <p:nvSpPr>
          <p:cNvPr id="37" name="CustomShape 3"/>
          <p:cNvSpPr/>
          <p:nvPr/>
        </p:nvSpPr>
        <p:spPr>
          <a:xfrm>
            <a:off x="3468960" y="1584360"/>
            <a:ext cx="1800000" cy="576000"/>
          </a:xfrm>
          <a:prstGeom prst="rect">
            <a:avLst/>
          </a:prstGeom>
          <a:solidFill>
            <a:srgbClr val="729FCF"/>
          </a:solidFill>
          <a:ln w="9360">
            <a:solidFill>
              <a:srgbClr val="3465A4"/>
            </a:solidFill>
            <a:round/>
          </a:ln>
        </p:spPr>
        <p:style>
          <a:lnRef idx="0">
            <a:scrgbClr r="0" g="0" b="0"/>
          </a:lnRef>
          <a:fillRef idx="0">
            <a:scrgbClr r="0" g="0" b="0"/>
          </a:fillRef>
          <a:effectRef idx="0">
            <a:scrgbClr r="0" g="0" b="0"/>
          </a:effectRef>
          <a:fontRef idx="minor"/>
        </p:style>
        <p:txBody>
          <a:bodyPr wrap="none" lIns="90000" tIns="58680" rIns="90000" bIns="45000" anchor="ctr"/>
          <a:lstStyle/>
          <a:p>
            <a:pPr algn="ctr">
              <a:lnSpc>
                <a:spcPct val="100000"/>
              </a:lnSpc>
            </a:pPr>
            <a:r>
              <a:rPr lang="es-ES" sz="1600" strike="noStrike" spc="-1">
                <a:solidFill>
                  <a:srgbClr val="FFFFFF"/>
                </a:solidFill>
                <a:uFill>
                  <a:solidFill>
                    <a:srgbClr val="FFFFFF"/>
                  </a:solidFill>
                </a:uFill>
                <a:latin typeface="Arial"/>
              </a:rPr>
              <a:t>Text Mining</a:t>
            </a:r>
            <a:endParaRPr lang="es-ES" sz="1600" strike="noStrike" spc="-1">
              <a:solidFill>
                <a:srgbClr val="FFFFFF"/>
              </a:solidFill>
              <a:uFill>
                <a:solidFill>
                  <a:srgbClr val="FFFFFF"/>
                </a:solidFill>
              </a:uFill>
              <a:latin typeface="Arial"/>
              <a:ea typeface="Droid Sans Fallback"/>
            </a:endParaRPr>
          </a:p>
        </p:txBody>
      </p:sp>
      <p:pic>
        <p:nvPicPr>
          <p:cNvPr id="38" name="Picture 11"/>
          <p:cNvPicPr/>
          <p:nvPr/>
        </p:nvPicPr>
        <p:blipFill>
          <a:blip r:embed="rId3"/>
          <a:srcRect l="9709" t="6724" r="9055" b="9268"/>
          <a:stretch/>
        </p:blipFill>
        <p:spPr>
          <a:xfrm>
            <a:off x="3468960" y="2256840"/>
            <a:ext cx="1412640" cy="1460880"/>
          </a:xfrm>
          <a:prstGeom prst="rect">
            <a:avLst/>
          </a:prstGeom>
          <a:ln>
            <a:noFill/>
          </a:ln>
        </p:spPr>
      </p:pic>
      <p:sp>
        <p:nvSpPr>
          <p:cNvPr id="39" name="CustomShape 4"/>
          <p:cNvSpPr/>
          <p:nvPr/>
        </p:nvSpPr>
        <p:spPr>
          <a:xfrm>
            <a:off x="5376600" y="1584360"/>
            <a:ext cx="1800000" cy="576000"/>
          </a:xfrm>
          <a:prstGeom prst="rect">
            <a:avLst/>
          </a:prstGeom>
          <a:solidFill>
            <a:srgbClr val="729FCF"/>
          </a:solidFill>
          <a:ln w="9360">
            <a:solidFill>
              <a:srgbClr val="3465A4"/>
            </a:solidFill>
            <a:round/>
          </a:ln>
        </p:spPr>
        <p:style>
          <a:lnRef idx="0">
            <a:scrgbClr r="0" g="0" b="0"/>
          </a:lnRef>
          <a:fillRef idx="0">
            <a:scrgbClr r="0" g="0" b="0"/>
          </a:fillRef>
          <a:effectRef idx="0">
            <a:scrgbClr r="0" g="0" b="0"/>
          </a:effectRef>
          <a:fontRef idx="minor"/>
        </p:style>
        <p:txBody>
          <a:bodyPr wrap="none" lIns="90000" tIns="58680" rIns="90000" bIns="45000" anchor="ctr"/>
          <a:lstStyle/>
          <a:p>
            <a:pPr algn="ctr">
              <a:lnSpc>
                <a:spcPct val="100000"/>
              </a:lnSpc>
            </a:pPr>
            <a:r>
              <a:rPr lang="es-ES" sz="1600" strike="noStrike" spc="-1">
                <a:solidFill>
                  <a:srgbClr val="FFFFFF"/>
                </a:solidFill>
                <a:uFill>
                  <a:solidFill>
                    <a:srgbClr val="FFFFFF"/>
                  </a:solidFill>
                </a:uFill>
                <a:latin typeface="Arial"/>
                <a:ea typeface="Droid Sans Fallback"/>
              </a:rPr>
              <a:t>Reconocimiento </a:t>
            </a:r>
            <a:endParaRPr lang="es-ES" sz="1600" strike="noStrike" spc="-1">
              <a:solidFill>
                <a:srgbClr val="000000"/>
              </a:solidFill>
              <a:uFill>
                <a:solidFill>
                  <a:srgbClr val="FFFFFF"/>
                </a:solidFill>
              </a:uFill>
              <a:latin typeface="Arial"/>
            </a:endParaRPr>
          </a:p>
          <a:p>
            <a:pPr algn="ctr">
              <a:lnSpc>
                <a:spcPct val="100000"/>
              </a:lnSpc>
            </a:pPr>
            <a:r>
              <a:rPr lang="es-ES" sz="1600" strike="noStrike" spc="-1">
                <a:solidFill>
                  <a:srgbClr val="FFFFFF"/>
                </a:solidFill>
                <a:uFill>
                  <a:solidFill>
                    <a:srgbClr val="FFFFFF"/>
                  </a:solidFill>
                </a:uFill>
                <a:latin typeface="Arial"/>
                <a:ea typeface="Droid Sans Fallback"/>
              </a:rPr>
              <a:t>de patrones </a:t>
            </a:r>
            <a:endParaRPr lang="es-ES" sz="1600" strike="noStrike" spc="-1">
              <a:solidFill>
                <a:srgbClr val="000000"/>
              </a:solidFill>
              <a:uFill>
                <a:solidFill>
                  <a:srgbClr val="FFFFFF"/>
                </a:solidFill>
              </a:uFill>
              <a:latin typeface="Arial"/>
            </a:endParaRPr>
          </a:p>
        </p:txBody>
      </p:sp>
      <p:pic>
        <p:nvPicPr>
          <p:cNvPr id="40" name="Imagen 2"/>
          <p:cNvPicPr/>
          <p:nvPr/>
        </p:nvPicPr>
        <p:blipFill>
          <a:blip r:embed="rId4"/>
          <a:stretch/>
        </p:blipFill>
        <p:spPr>
          <a:xfrm>
            <a:off x="5498640" y="2295000"/>
            <a:ext cx="1555200" cy="1393200"/>
          </a:xfrm>
          <a:prstGeom prst="rect">
            <a:avLst/>
          </a:prstGeom>
          <a:ln w="9360">
            <a:noFill/>
          </a:ln>
        </p:spPr>
      </p:pic>
      <p:sp>
        <p:nvSpPr>
          <p:cNvPr id="41" name="CustomShape 5"/>
          <p:cNvSpPr/>
          <p:nvPr/>
        </p:nvSpPr>
        <p:spPr>
          <a:xfrm>
            <a:off x="3371040" y="3830760"/>
            <a:ext cx="1800000" cy="1545840"/>
          </a:xfrm>
          <a:prstGeom prst="rect">
            <a:avLst/>
          </a:prstGeom>
          <a:noFill/>
          <a:ln>
            <a:noFill/>
          </a:ln>
        </p:spPr>
        <p:style>
          <a:lnRef idx="0">
            <a:scrgbClr r="0" g="0" b="0"/>
          </a:lnRef>
          <a:fillRef idx="0">
            <a:scrgbClr r="0" g="0" b="0"/>
          </a:fillRef>
          <a:effectRef idx="0">
            <a:scrgbClr r="0" g="0" b="0"/>
          </a:effectRef>
          <a:fontRef idx="minor"/>
        </p:style>
        <p:txBody>
          <a:bodyPr lIns="90000" tIns="53280" rIns="90000" bIns="45000"/>
          <a:lstStyle/>
          <a:p>
            <a:pPr marL="285840" indent="-285480">
              <a:lnSpc>
                <a:spcPct val="100000"/>
              </a:lnSpc>
              <a:buClr>
                <a:srgbClr val="000000"/>
              </a:buClr>
              <a:buSzPct val="60000"/>
              <a:buFont typeface="Wingdings" charset="2"/>
              <a:buChar char=""/>
            </a:pPr>
            <a:r>
              <a:rPr lang="es-ES" sz="1400" i="1" strike="noStrike" spc="-1">
                <a:solidFill>
                  <a:srgbClr val="000000"/>
                </a:solidFill>
                <a:uFill>
                  <a:solidFill>
                    <a:srgbClr val="FFFFFF"/>
                  </a:solidFill>
                </a:uFill>
                <a:latin typeface="Arial"/>
                <a:ea typeface="Droid Sans Fallback"/>
              </a:rPr>
              <a:t>Clustering</a:t>
            </a:r>
            <a:endParaRPr lang="es-ES" sz="2400" strike="noStrike" spc="-1">
              <a:solidFill>
                <a:srgbClr val="000000"/>
              </a:solidFill>
              <a:uFill>
                <a:solidFill>
                  <a:srgbClr val="FFFFFF"/>
                </a:solidFill>
              </a:uFill>
              <a:latin typeface="Arial"/>
            </a:endParaRPr>
          </a:p>
          <a:p>
            <a:pPr marL="285840" indent="-285480">
              <a:lnSpc>
                <a:spcPct val="100000"/>
              </a:lnSpc>
              <a:buClr>
                <a:srgbClr val="000000"/>
              </a:buClr>
              <a:buSzPct val="60000"/>
              <a:buFont typeface="Wingdings" charset="2"/>
              <a:buChar char=""/>
            </a:pPr>
            <a:r>
              <a:rPr lang="es-ES" sz="1400" strike="noStrike" spc="-1">
                <a:solidFill>
                  <a:srgbClr val="000000"/>
                </a:solidFill>
                <a:uFill>
                  <a:solidFill>
                    <a:srgbClr val="FFFFFF"/>
                  </a:solidFill>
                </a:uFill>
                <a:latin typeface="Arial"/>
                <a:ea typeface="Droid Sans Fallback"/>
              </a:rPr>
              <a:t>Clasificación</a:t>
            </a:r>
            <a:endParaRPr lang="es-ES" sz="2400" strike="noStrike" spc="-1">
              <a:solidFill>
                <a:srgbClr val="000000"/>
              </a:solidFill>
              <a:uFill>
                <a:solidFill>
                  <a:srgbClr val="FFFFFF"/>
                </a:solidFill>
              </a:uFill>
              <a:latin typeface="Arial"/>
            </a:endParaRPr>
          </a:p>
          <a:p>
            <a:pPr marL="285840" indent="-285480">
              <a:lnSpc>
                <a:spcPct val="100000"/>
              </a:lnSpc>
              <a:buClr>
                <a:srgbClr val="000000"/>
              </a:buClr>
              <a:buSzPct val="60000"/>
              <a:buFont typeface="Wingdings" charset="2"/>
              <a:buChar char=""/>
            </a:pPr>
            <a:r>
              <a:rPr lang="es-ES" sz="1400" strike="noStrike" spc="-1">
                <a:solidFill>
                  <a:srgbClr val="000000"/>
                </a:solidFill>
                <a:uFill>
                  <a:solidFill>
                    <a:srgbClr val="FFFFFF"/>
                  </a:solidFill>
                </a:uFill>
                <a:latin typeface="Arial"/>
                <a:ea typeface="Droid Sans Fallback"/>
              </a:rPr>
              <a:t>Reglas de asociación</a:t>
            </a:r>
            <a:endParaRPr lang="es-ES" sz="2400" strike="noStrike" spc="-1">
              <a:solidFill>
                <a:srgbClr val="000000"/>
              </a:solidFill>
              <a:uFill>
                <a:solidFill>
                  <a:srgbClr val="FFFFFF"/>
                </a:solidFill>
              </a:uFill>
              <a:latin typeface="Arial"/>
            </a:endParaRPr>
          </a:p>
        </p:txBody>
      </p:sp>
      <p:sp>
        <p:nvSpPr>
          <p:cNvPr id="42" name="CustomShape 6"/>
          <p:cNvSpPr/>
          <p:nvPr/>
        </p:nvSpPr>
        <p:spPr>
          <a:xfrm>
            <a:off x="5294880" y="3870720"/>
            <a:ext cx="1794960" cy="115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480">
              <a:lnSpc>
                <a:spcPct val="100000"/>
              </a:lnSpc>
              <a:buClr>
                <a:srgbClr val="000000"/>
              </a:buClr>
              <a:buSzPct val="60000"/>
              <a:buFont typeface="Wingdings" charset="2"/>
              <a:buChar char=""/>
            </a:pPr>
            <a:r>
              <a:rPr lang="es-ES" sz="1400" strike="noStrike" spc="-1">
                <a:solidFill>
                  <a:srgbClr val="000000"/>
                </a:solidFill>
                <a:uFill>
                  <a:solidFill>
                    <a:srgbClr val="FFFFFF"/>
                  </a:solidFill>
                </a:uFill>
                <a:latin typeface="Arial"/>
                <a:ea typeface="Droid Sans Fallback"/>
              </a:rPr>
              <a:t>Visualizar patrones</a:t>
            </a:r>
            <a:endParaRPr lang="es-ES" sz="2400" strike="noStrike" spc="-1">
              <a:solidFill>
                <a:srgbClr val="000000"/>
              </a:solidFill>
              <a:uFill>
                <a:solidFill>
                  <a:srgbClr val="FFFFFF"/>
                </a:solidFill>
              </a:uFill>
              <a:latin typeface="Arial"/>
            </a:endParaRPr>
          </a:p>
          <a:p>
            <a:pPr marL="285840" indent="-285480">
              <a:lnSpc>
                <a:spcPct val="100000"/>
              </a:lnSpc>
              <a:buClr>
                <a:srgbClr val="000000"/>
              </a:buClr>
              <a:buSzPct val="60000"/>
              <a:buFont typeface="Wingdings" charset="2"/>
              <a:buChar char=""/>
            </a:pPr>
            <a:r>
              <a:rPr lang="es-ES" sz="1400" strike="noStrike" spc="-1">
                <a:solidFill>
                  <a:srgbClr val="000000"/>
                </a:solidFill>
                <a:uFill>
                  <a:solidFill>
                    <a:srgbClr val="FFFFFF"/>
                  </a:solidFill>
                </a:uFill>
                <a:latin typeface="Arial"/>
                <a:ea typeface="Droid Sans Fallback"/>
              </a:rPr>
              <a:t>Agregar modelos </a:t>
            </a:r>
            <a:endParaRPr lang="es-ES" sz="2400" strike="noStrike" spc="-1">
              <a:solidFill>
                <a:srgbClr val="000000"/>
              </a:solidFill>
              <a:uFill>
                <a:solidFill>
                  <a:srgbClr val="FFFFFF"/>
                </a:solidFill>
              </a:uFill>
              <a:latin typeface="Arial"/>
            </a:endParaRPr>
          </a:p>
          <a:p>
            <a:pPr marL="285840" indent="-285480">
              <a:lnSpc>
                <a:spcPct val="100000"/>
              </a:lnSpc>
              <a:buClr>
                <a:srgbClr val="000000"/>
              </a:buClr>
              <a:buSzPct val="60000"/>
              <a:buFont typeface="Wingdings" charset="2"/>
              <a:buChar char=""/>
            </a:pPr>
            <a:r>
              <a:rPr lang="es-ES" sz="1400" strike="noStrike" spc="-1">
                <a:solidFill>
                  <a:srgbClr val="000000"/>
                </a:solidFill>
                <a:uFill>
                  <a:solidFill>
                    <a:srgbClr val="FFFFFF"/>
                  </a:solidFill>
                </a:uFill>
                <a:latin typeface="Arial"/>
                <a:ea typeface="Droid Sans Fallback"/>
              </a:rPr>
              <a:t>Validar modelos </a:t>
            </a:r>
            <a:endParaRPr lang="es-ES" sz="2400" strike="noStrike" spc="-1">
              <a:solidFill>
                <a:srgbClr val="000000"/>
              </a:solidFill>
              <a:uFill>
                <a:solidFill>
                  <a:srgbClr val="FFFFFF"/>
                </a:solidFill>
              </a:uFill>
              <a:latin typeface="Arial"/>
            </a:endParaRPr>
          </a:p>
        </p:txBody>
      </p:sp>
      <p:sp>
        <p:nvSpPr>
          <p:cNvPr id="49" name="CustomShape 10"/>
          <p:cNvSpPr/>
          <p:nvPr/>
        </p:nvSpPr>
        <p:spPr>
          <a:xfrm>
            <a:off x="7257240" y="1584360"/>
            <a:ext cx="1800000" cy="576000"/>
          </a:xfrm>
          <a:prstGeom prst="rect">
            <a:avLst/>
          </a:prstGeom>
          <a:solidFill>
            <a:srgbClr val="729FCF"/>
          </a:solidFill>
          <a:ln w="9360">
            <a:solidFill>
              <a:srgbClr val="3465A4"/>
            </a:solidFill>
            <a:round/>
          </a:ln>
        </p:spPr>
        <p:style>
          <a:lnRef idx="0">
            <a:scrgbClr r="0" g="0" b="0"/>
          </a:lnRef>
          <a:fillRef idx="0">
            <a:scrgbClr r="0" g="0" b="0"/>
          </a:fillRef>
          <a:effectRef idx="0">
            <a:scrgbClr r="0" g="0" b="0"/>
          </a:effectRef>
          <a:fontRef idx="minor"/>
        </p:style>
        <p:txBody>
          <a:bodyPr wrap="none" lIns="90000" tIns="58680" rIns="90000" bIns="45000" anchor="ctr"/>
          <a:lstStyle/>
          <a:p>
            <a:pPr algn="ctr">
              <a:lnSpc>
                <a:spcPct val="100000"/>
              </a:lnSpc>
            </a:pPr>
            <a:r>
              <a:rPr lang="es-ES" sz="2200" strike="noStrike" spc="-1">
                <a:solidFill>
                  <a:srgbClr val="FFFFFF"/>
                </a:solidFill>
                <a:uFill>
                  <a:solidFill>
                    <a:srgbClr val="FFFFFF"/>
                  </a:solidFill>
                </a:uFill>
                <a:latin typeface="Arial"/>
                <a:ea typeface="Droid Sans Fallback"/>
              </a:rPr>
              <a:t>Observatorio</a:t>
            </a:r>
            <a:endParaRPr lang="es-ES" sz="2200" strike="noStrike" spc="-1">
              <a:solidFill>
                <a:srgbClr val="000000"/>
              </a:solidFill>
              <a:uFill>
                <a:solidFill>
                  <a:srgbClr val="FFFFFF"/>
                </a:solidFill>
              </a:uFill>
              <a:latin typeface="Arial"/>
            </a:endParaRPr>
          </a:p>
        </p:txBody>
      </p:sp>
      <p:pic>
        <p:nvPicPr>
          <p:cNvPr id="50" name="Picture 10"/>
          <p:cNvPicPr/>
          <p:nvPr/>
        </p:nvPicPr>
        <p:blipFill>
          <a:blip r:embed="rId5"/>
          <a:stretch/>
        </p:blipFill>
        <p:spPr>
          <a:xfrm>
            <a:off x="7362000" y="2318040"/>
            <a:ext cx="1691280" cy="1347480"/>
          </a:xfrm>
          <a:prstGeom prst="rect">
            <a:avLst/>
          </a:prstGeom>
          <a:ln>
            <a:noFill/>
          </a:ln>
        </p:spPr>
      </p:pic>
      <p:sp>
        <p:nvSpPr>
          <p:cNvPr id="51" name="CustomShape 11"/>
          <p:cNvSpPr/>
          <p:nvPr/>
        </p:nvSpPr>
        <p:spPr>
          <a:xfrm>
            <a:off x="7253280" y="3814920"/>
            <a:ext cx="1800000" cy="2715840"/>
          </a:xfrm>
          <a:prstGeom prst="rect">
            <a:avLst/>
          </a:prstGeom>
          <a:noFill/>
          <a:ln>
            <a:noFill/>
          </a:ln>
        </p:spPr>
        <p:style>
          <a:lnRef idx="0">
            <a:scrgbClr r="0" g="0" b="0"/>
          </a:lnRef>
          <a:fillRef idx="0">
            <a:scrgbClr r="0" g="0" b="0"/>
          </a:fillRef>
          <a:effectRef idx="0">
            <a:scrgbClr r="0" g="0" b="0"/>
          </a:effectRef>
          <a:fontRef idx="minor"/>
        </p:style>
        <p:txBody>
          <a:bodyPr lIns="90000" tIns="53280" rIns="90000" bIns="45000"/>
          <a:lstStyle/>
          <a:p>
            <a:pPr marL="285840" indent="-285480">
              <a:lnSpc>
                <a:spcPct val="100000"/>
              </a:lnSpc>
              <a:buClr>
                <a:srgbClr val="000000"/>
              </a:buClr>
              <a:buSzPct val="60000"/>
              <a:buFont typeface="Wingdings" charset="2"/>
              <a:buChar char=""/>
            </a:pPr>
            <a:r>
              <a:rPr lang="es-ES" sz="1400" strike="noStrike" spc="-1">
                <a:solidFill>
                  <a:srgbClr val="000000"/>
                </a:solidFill>
                <a:uFill>
                  <a:solidFill>
                    <a:srgbClr val="FFFFFF"/>
                  </a:solidFill>
                </a:uFill>
                <a:latin typeface="Arial"/>
                <a:ea typeface="Droid Sans Fallback"/>
              </a:rPr>
              <a:t>Implementar prototipo del observatorio</a:t>
            </a:r>
            <a:endParaRPr lang="es-ES" sz="2400" strike="noStrike" spc="-1">
              <a:solidFill>
                <a:srgbClr val="000000"/>
              </a:solidFill>
              <a:uFill>
                <a:solidFill>
                  <a:srgbClr val="FFFFFF"/>
                </a:solidFill>
              </a:uFill>
              <a:latin typeface="Arial"/>
            </a:endParaRPr>
          </a:p>
          <a:p>
            <a:pPr marL="285840" indent="-285480">
              <a:lnSpc>
                <a:spcPct val="100000"/>
              </a:lnSpc>
              <a:buClr>
                <a:srgbClr val="000000"/>
              </a:buClr>
              <a:buSzPct val="60000"/>
              <a:buFont typeface="Wingdings" charset="2"/>
              <a:buChar char=""/>
            </a:pPr>
            <a:r>
              <a:rPr lang="es-ES" sz="1400" strike="noStrike" spc="-1">
                <a:solidFill>
                  <a:srgbClr val="000000"/>
                </a:solidFill>
                <a:uFill>
                  <a:solidFill>
                    <a:srgbClr val="FFFFFF"/>
                  </a:solidFill>
                </a:uFill>
                <a:latin typeface="Arial"/>
                <a:ea typeface="Droid Sans Fallback"/>
              </a:rPr>
              <a:t>Validar prototipo</a:t>
            </a:r>
            <a:endParaRPr lang="es-ES" sz="2400" strike="noStrike" spc="-1">
              <a:solidFill>
                <a:srgbClr val="000000"/>
              </a:solidFill>
              <a:uFill>
                <a:solidFill>
                  <a:srgbClr val="FFFFFF"/>
                </a:solidFill>
              </a:uFill>
              <a:latin typeface="Arial"/>
            </a:endParaRPr>
          </a:p>
          <a:p>
            <a:pPr marL="285840" indent="-285480">
              <a:lnSpc>
                <a:spcPct val="100000"/>
              </a:lnSpc>
              <a:buClr>
                <a:srgbClr val="000000"/>
              </a:buClr>
              <a:buSzPct val="60000"/>
              <a:buFont typeface="Wingdings" charset="2"/>
              <a:buChar char=""/>
            </a:pPr>
            <a:r>
              <a:rPr lang="es-ES" sz="1400" strike="noStrike" spc="-1">
                <a:solidFill>
                  <a:srgbClr val="000000"/>
                </a:solidFill>
                <a:uFill>
                  <a:solidFill>
                    <a:srgbClr val="FFFFFF"/>
                  </a:solidFill>
                </a:uFill>
                <a:latin typeface="Arial"/>
                <a:ea typeface="Droid Sans Fallback"/>
              </a:rPr>
              <a:t>Aplicar prototipo con datos reales</a:t>
            </a:r>
            <a:endParaRPr lang="es-ES" sz="2400" strike="noStrike" spc="-1">
              <a:solidFill>
                <a:srgbClr val="000000"/>
              </a:solidFill>
              <a:uFill>
                <a:solidFill>
                  <a:srgbClr val="FFFFFF"/>
                </a:solidFill>
              </a:uFill>
              <a:latin typeface="Arial"/>
            </a:endParaRPr>
          </a:p>
        </p:txBody>
      </p:sp>
      <p:sp>
        <p:nvSpPr>
          <p:cNvPr id="53" name="CustomShape 13"/>
          <p:cNvSpPr/>
          <p:nvPr/>
        </p:nvSpPr>
        <p:spPr>
          <a:xfrm>
            <a:off x="1548000" y="3818160"/>
            <a:ext cx="1800000" cy="1545840"/>
          </a:xfrm>
          <a:prstGeom prst="rect">
            <a:avLst/>
          </a:prstGeom>
          <a:noFill/>
          <a:ln>
            <a:noFill/>
          </a:ln>
        </p:spPr>
        <p:style>
          <a:lnRef idx="0">
            <a:scrgbClr r="0" g="0" b="0"/>
          </a:lnRef>
          <a:fillRef idx="0">
            <a:scrgbClr r="0" g="0" b="0"/>
          </a:fillRef>
          <a:effectRef idx="0">
            <a:scrgbClr r="0" g="0" b="0"/>
          </a:effectRef>
          <a:fontRef idx="minor"/>
        </p:style>
        <p:txBody>
          <a:bodyPr lIns="90000" tIns="53280" rIns="90000" bIns="45000"/>
          <a:lstStyle/>
          <a:p>
            <a:pPr marL="285840" indent="-285480">
              <a:lnSpc>
                <a:spcPct val="100000"/>
              </a:lnSpc>
              <a:buClr>
                <a:srgbClr val="000000"/>
              </a:buClr>
              <a:buSzPct val="60000"/>
              <a:buFont typeface="Wingdings" charset="2"/>
              <a:buChar char=""/>
            </a:pPr>
            <a:r>
              <a:rPr lang="es-ES" sz="1400" strike="noStrike" spc="-1" dirty="0">
                <a:solidFill>
                  <a:srgbClr val="000000"/>
                </a:solidFill>
                <a:uFill>
                  <a:solidFill>
                    <a:srgbClr val="FFFFFF"/>
                  </a:solidFill>
                </a:uFill>
                <a:latin typeface="Arial"/>
                <a:ea typeface="Droid Sans Fallback"/>
              </a:rPr>
              <a:t>Limpieza</a:t>
            </a:r>
            <a:endParaRPr lang="es-ES" sz="2400" strike="noStrike" spc="-1" dirty="0">
              <a:solidFill>
                <a:srgbClr val="000000"/>
              </a:solidFill>
              <a:uFill>
                <a:solidFill>
                  <a:srgbClr val="FFFFFF"/>
                </a:solidFill>
              </a:uFill>
              <a:latin typeface="Arial"/>
            </a:endParaRPr>
          </a:p>
          <a:p>
            <a:pPr marL="285840" indent="-285480">
              <a:lnSpc>
                <a:spcPct val="100000"/>
              </a:lnSpc>
              <a:buClr>
                <a:srgbClr val="000000"/>
              </a:buClr>
              <a:buSzPct val="60000"/>
              <a:buFont typeface="Wingdings" charset="2"/>
              <a:buChar char=""/>
            </a:pPr>
            <a:r>
              <a:rPr lang="es-ES" sz="1400" strike="noStrike" spc="-1" dirty="0">
                <a:solidFill>
                  <a:srgbClr val="000000"/>
                </a:solidFill>
                <a:uFill>
                  <a:solidFill>
                    <a:srgbClr val="FFFFFF"/>
                  </a:solidFill>
                </a:uFill>
                <a:latin typeface="Arial"/>
                <a:ea typeface="Droid Sans Fallback"/>
              </a:rPr>
              <a:t>Transformación de variables</a:t>
            </a:r>
            <a:endParaRPr lang="es-ES" sz="2400" strike="noStrike" spc="-1" dirty="0">
              <a:solidFill>
                <a:srgbClr val="000000"/>
              </a:solidFill>
              <a:uFill>
                <a:solidFill>
                  <a:srgbClr val="FFFFFF"/>
                </a:solidFill>
              </a:uFill>
              <a:latin typeface="Arial"/>
            </a:endParaRPr>
          </a:p>
          <a:p>
            <a:pPr marL="285840" indent="-285480">
              <a:lnSpc>
                <a:spcPct val="100000"/>
              </a:lnSpc>
              <a:buClr>
                <a:srgbClr val="000000"/>
              </a:buClr>
              <a:buSzPct val="60000"/>
              <a:buFont typeface="Wingdings" charset="2"/>
              <a:buChar char=""/>
            </a:pPr>
            <a:r>
              <a:rPr lang="es-ES" sz="1400" i="1" strike="noStrike" spc="-1" dirty="0" err="1">
                <a:solidFill>
                  <a:srgbClr val="000000"/>
                </a:solidFill>
                <a:uFill>
                  <a:solidFill>
                    <a:srgbClr val="FFFFFF"/>
                  </a:solidFill>
                </a:uFill>
                <a:latin typeface="Arial"/>
                <a:ea typeface="Droid Sans Fallback"/>
              </a:rPr>
              <a:t>Stemming</a:t>
            </a:r>
            <a:endParaRPr lang="es-ES" sz="2400" strike="noStrike" spc="-1" dirty="0">
              <a:solidFill>
                <a:srgbClr val="000000"/>
              </a:solidFill>
              <a:uFill>
                <a:solidFill>
                  <a:srgbClr val="FFFFFF"/>
                </a:solidFill>
              </a:uFill>
              <a:latin typeface="Arial"/>
            </a:endParaRPr>
          </a:p>
          <a:p>
            <a:pPr marL="285840" indent="-285480">
              <a:lnSpc>
                <a:spcPct val="100000"/>
              </a:lnSpc>
              <a:buClr>
                <a:srgbClr val="000000"/>
              </a:buClr>
              <a:buSzPct val="60000"/>
              <a:buFont typeface="Wingdings" charset="2"/>
              <a:buChar char=""/>
            </a:pPr>
            <a:r>
              <a:rPr lang="es-ES" sz="1400" strike="noStrike" spc="-1" dirty="0">
                <a:solidFill>
                  <a:srgbClr val="000000"/>
                </a:solidFill>
                <a:uFill>
                  <a:solidFill>
                    <a:srgbClr val="FFFFFF"/>
                  </a:solidFill>
                </a:uFill>
                <a:latin typeface="Arial"/>
                <a:ea typeface="Droid Sans Fallback"/>
              </a:rPr>
              <a:t>Seleccionar términos relevantes</a:t>
            </a:r>
            <a:endParaRPr lang="es-ES" sz="2400" strike="noStrike" spc="-1" dirty="0">
              <a:solidFill>
                <a:srgbClr val="000000"/>
              </a:solidFill>
              <a:uFill>
                <a:solidFill>
                  <a:srgbClr val="FFFFFF"/>
                </a:solidFill>
              </a:uFill>
              <a:latin typeface="Arial"/>
            </a:endParaRPr>
          </a:p>
          <a:p>
            <a:pPr marL="285840" indent="-285480">
              <a:lnSpc>
                <a:spcPct val="100000"/>
              </a:lnSpc>
              <a:buClr>
                <a:srgbClr val="000000"/>
              </a:buClr>
              <a:buSzPct val="60000"/>
              <a:buFont typeface="Wingdings" charset="2"/>
              <a:buChar char=""/>
            </a:pPr>
            <a:r>
              <a:rPr lang="es-ES" sz="1400" strike="noStrike" spc="-1" dirty="0">
                <a:solidFill>
                  <a:srgbClr val="000000"/>
                </a:solidFill>
                <a:uFill>
                  <a:solidFill>
                    <a:srgbClr val="FFFFFF"/>
                  </a:solidFill>
                </a:uFill>
                <a:latin typeface="Arial"/>
                <a:ea typeface="Droid Sans Fallback"/>
              </a:rPr>
              <a:t>Enriquecer variables</a:t>
            </a:r>
            <a:endParaRPr lang="es-ES" sz="2400" strike="noStrike" spc="-1" dirty="0">
              <a:solidFill>
                <a:srgbClr val="000000"/>
              </a:solidFill>
              <a:uFill>
                <a:solidFill>
                  <a:srgbClr val="FFFFFF"/>
                </a:solidFill>
              </a:uFill>
              <a:latin typeface="Arial"/>
            </a:endParaRPr>
          </a:p>
        </p:txBody>
      </p:sp>
      <p:grpSp>
        <p:nvGrpSpPr>
          <p:cNvPr id="3" name="2 Grupo"/>
          <p:cNvGrpSpPr/>
          <p:nvPr/>
        </p:nvGrpSpPr>
        <p:grpSpPr>
          <a:xfrm>
            <a:off x="40320" y="1568520"/>
            <a:ext cx="1363680" cy="3744360"/>
            <a:chOff x="40320" y="1568520"/>
            <a:chExt cx="1363680" cy="3744360"/>
          </a:xfrm>
        </p:grpSpPr>
        <p:sp>
          <p:nvSpPr>
            <p:cNvPr id="52" name="CustomShape 12"/>
            <p:cNvSpPr/>
            <p:nvPr/>
          </p:nvSpPr>
          <p:spPr>
            <a:xfrm>
              <a:off x="107640" y="1568520"/>
              <a:ext cx="1230480" cy="576000"/>
            </a:xfrm>
            <a:prstGeom prst="rect">
              <a:avLst/>
            </a:prstGeom>
            <a:solidFill>
              <a:srgbClr val="729FCF"/>
            </a:solidFill>
            <a:ln w="9360">
              <a:solidFill>
                <a:srgbClr val="3465A4"/>
              </a:solidFill>
              <a:round/>
            </a:ln>
          </p:spPr>
          <p:style>
            <a:lnRef idx="0">
              <a:scrgbClr r="0" g="0" b="0"/>
            </a:lnRef>
            <a:fillRef idx="0">
              <a:scrgbClr r="0" g="0" b="0"/>
            </a:fillRef>
            <a:effectRef idx="0">
              <a:scrgbClr r="0" g="0" b="0"/>
            </a:effectRef>
            <a:fontRef idx="minor"/>
          </p:style>
          <p:txBody>
            <a:bodyPr wrap="none" lIns="90000" tIns="57240" rIns="90000" bIns="45000" anchor="ctr"/>
            <a:lstStyle/>
            <a:p>
              <a:pPr algn="ctr">
                <a:lnSpc>
                  <a:spcPct val="100000"/>
                </a:lnSpc>
              </a:pPr>
              <a:r>
                <a:rPr lang="es-ES" sz="1600" strike="noStrike" spc="-1">
                  <a:solidFill>
                    <a:srgbClr val="FFFFFF"/>
                  </a:solidFill>
                  <a:uFill>
                    <a:solidFill>
                      <a:srgbClr val="FFFFFF"/>
                    </a:solidFill>
                  </a:uFill>
                  <a:latin typeface="Arial"/>
                  <a:ea typeface="Droid Sans Fallback"/>
                </a:rPr>
                <a:t>Fuentes de </a:t>
              </a:r>
              <a:endParaRPr lang="es-ES" sz="2400" strike="noStrike" spc="-1">
                <a:solidFill>
                  <a:srgbClr val="000000"/>
                </a:solidFill>
                <a:uFill>
                  <a:solidFill>
                    <a:srgbClr val="FFFFFF"/>
                  </a:solidFill>
                </a:uFill>
                <a:latin typeface="Arial"/>
              </a:endParaRPr>
            </a:p>
            <a:p>
              <a:pPr algn="ctr">
                <a:lnSpc>
                  <a:spcPct val="100000"/>
                </a:lnSpc>
              </a:pPr>
              <a:r>
                <a:rPr lang="es-ES" sz="1600" strike="noStrike" spc="-1">
                  <a:solidFill>
                    <a:srgbClr val="FFFFFF"/>
                  </a:solidFill>
                  <a:uFill>
                    <a:solidFill>
                      <a:srgbClr val="FFFFFF"/>
                    </a:solidFill>
                  </a:uFill>
                  <a:latin typeface="Arial"/>
                  <a:ea typeface="Droid Sans Fallback"/>
                </a:rPr>
                <a:t>información </a:t>
              </a:r>
              <a:endParaRPr lang="es-ES" sz="2400" strike="noStrike" spc="-1">
                <a:solidFill>
                  <a:srgbClr val="000000"/>
                </a:solidFill>
                <a:uFill>
                  <a:solidFill>
                    <a:srgbClr val="FFFFFF"/>
                  </a:solidFill>
                </a:uFill>
                <a:latin typeface="Arial"/>
              </a:endParaRPr>
            </a:p>
          </p:txBody>
        </p:sp>
        <p:grpSp>
          <p:nvGrpSpPr>
            <p:cNvPr id="2" name="1 Grupo"/>
            <p:cNvGrpSpPr/>
            <p:nvPr/>
          </p:nvGrpSpPr>
          <p:grpSpPr>
            <a:xfrm>
              <a:off x="40320" y="2479887"/>
              <a:ext cx="1363680" cy="2832993"/>
              <a:chOff x="40320" y="2479887"/>
              <a:chExt cx="1363680" cy="2832993"/>
            </a:xfrm>
          </p:grpSpPr>
          <p:sp>
            <p:nvSpPr>
              <p:cNvPr id="44" name="CustomShape 7"/>
              <p:cNvSpPr/>
              <p:nvPr/>
            </p:nvSpPr>
            <p:spPr>
              <a:xfrm>
                <a:off x="293040" y="2947680"/>
                <a:ext cx="870120" cy="257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s-ES" sz="1100" strike="noStrike" spc="-1">
                    <a:solidFill>
                      <a:srgbClr val="000000"/>
                    </a:solidFill>
                    <a:uFill>
                      <a:solidFill>
                        <a:srgbClr val="FFFFFF"/>
                      </a:solidFill>
                    </a:uFill>
                    <a:latin typeface="Verdana"/>
                  </a:rPr>
                  <a:t>Siniestros</a:t>
                </a:r>
                <a:endParaRPr lang="es-ES" sz="1800" strike="noStrike" spc="-1">
                  <a:solidFill>
                    <a:srgbClr val="000000"/>
                  </a:solidFill>
                  <a:uFill>
                    <a:solidFill>
                      <a:srgbClr val="FFFFFF"/>
                    </a:solidFill>
                  </a:uFill>
                  <a:latin typeface="Arial"/>
                </a:endParaRPr>
              </a:p>
            </p:txBody>
          </p:sp>
          <p:pic>
            <p:nvPicPr>
              <p:cNvPr id="45" name="Picture 4"/>
              <p:cNvPicPr/>
              <p:nvPr/>
            </p:nvPicPr>
            <p:blipFill>
              <a:blip r:embed="rId6"/>
              <a:stretch/>
            </p:blipFill>
            <p:spPr>
              <a:xfrm>
                <a:off x="357120" y="3208680"/>
                <a:ext cx="785880" cy="704160"/>
              </a:xfrm>
              <a:prstGeom prst="rect">
                <a:avLst/>
              </a:prstGeom>
              <a:ln>
                <a:noFill/>
              </a:ln>
            </p:spPr>
          </p:pic>
          <p:sp>
            <p:nvSpPr>
              <p:cNvPr id="46" name="CustomShape 8"/>
              <p:cNvSpPr/>
              <p:nvPr/>
            </p:nvSpPr>
            <p:spPr>
              <a:xfrm>
                <a:off x="67680" y="3754440"/>
                <a:ext cx="1248120" cy="257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s-ES" sz="1100" strike="noStrike" spc="-1">
                    <a:solidFill>
                      <a:srgbClr val="000000"/>
                    </a:solidFill>
                    <a:uFill>
                      <a:solidFill>
                        <a:srgbClr val="FFFFFF"/>
                      </a:solidFill>
                    </a:uFill>
                    <a:latin typeface="Verdana"/>
                  </a:rPr>
                  <a:t>Redes sociales </a:t>
                </a:r>
                <a:endParaRPr lang="es-ES" sz="1800" strike="noStrike" spc="-1">
                  <a:solidFill>
                    <a:srgbClr val="000000"/>
                  </a:solidFill>
                  <a:uFill>
                    <a:solidFill>
                      <a:srgbClr val="FFFFFF"/>
                    </a:solidFill>
                  </a:uFill>
                  <a:latin typeface="Arial"/>
                </a:endParaRPr>
              </a:p>
            </p:txBody>
          </p:sp>
          <p:pic>
            <p:nvPicPr>
              <p:cNvPr id="47" name="Picture 9"/>
              <p:cNvPicPr/>
              <p:nvPr/>
            </p:nvPicPr>
            <p:blipFill>
              <a:blip r:embed="rId7"/>
              <a:stretch/>
            </p:blipFill>
            <p:spPr>
              <a:xfrm>
                <a:off x="285120" y="4360680"/>
                <a:ext cx="861480" cy="702360"/>
              </a:xfrm>
              <a:prstGeom prst="rect">
                <a:avLst/>
              </a:prstGeom>
              <a:ln>
                <a:noFill/>
              </a:ln>
            </p:spPr>
          </p:pic>
          <p:sp>
            <p:nvSpPr>
              <p:cNvPr id="48" name="CustomShape 9"/>
              <p:cNvSpPr/>
              <p:nvPr/>
            </p:nvSpPr>
            <p:spPr>
              <a:xfrm>
                <a:off x="40320" y="5055840"/>
                <a:ext cx="1363680" cy="257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s-ES" sz="1100" strike="noStrike" spc="-1">
                    <a:solidFill>
                      <a:srgbClr val="000000"/>
                    </a:solidFill>
                    <a:uFill>
                      <a:solidFill>
                        <a:srgbClr val="FFFFFF"/>
                      </a:solidFill>
                    </a:uFill>
                    <a:latin typeface="Verdana"/>
                  </a:rPr>
                  <a:t>Noticias digitales</a:t>
                </a:r>
                <a:endParaRPr lang="es-ES" sz="1800" strike="noStrike" spc="-1">
                  <a:solidFill>
                    <a:srgbClr val="000000"/>
                  </a:solidFill>
                  <a:uFill>
                    <a:solidFill>
                      <a:srgbClr val="FFFFFF"/>
                    </a:solidFill>
                  </a:uFill>
                  <a:latin typeface="Arial"/>
                </a:endParaRPr>
              </a:p>
            </p:txBody>
          </p:sp>
          <p:pic>
            <p:nvPicPr>
              <p:cNvPr id="23" name="22 Imagen"/>
              <p:cNvPicPr/>
              <p:nvPr/>
            </p:nvPicPr>
            <p:blipFill>
              <a:blip r:embed="rId8"/>
              <a:stretch/>
            </p:blipFill>
            <p:spPr>
              <a:xfrm>
                <a:off x="294525" y="2479887"/>
                <a:ext cx="825480" cy="432000"/>
              </a:xfrm>
              <a:prstGeom prst="rect">
                <a:avLst/>
              </a:prstGeom>
              <a:ln>
                <a:noFill/>
              </a:ln>
            </p:spPr>
          </p:pic>
        </p:grpSp>
      </p:grpSp>
    </p:spTree>
    <p:extLst>
      <p:ext uri="{BB962C8B-B14F-4D97-AF65-F5344CB8AC3E}">
        <p14:creationId xmlns:p14="http://schemas.microsoft.com/office/powerpoint/2010/main" val="29048205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idx="1"/>
          </p:nvPr>
        </p:nvSpPr>
        <p:spPr>
          <a:xfrm>
            <a:off x="467544" y="260648"/>
            <a:ext cx="8229600" cy="6840760"/>
          </a:xfrm>
        </p:spPr>
        <p:txBody>
          <a:bodyPr>
            <a:normAutofit/>
          </a:bodyPr>
          <a:lstStyle/>
          <a:p>
            <a:pPr marL="0" indent="0" eaLnBrk="1" hangingPunct="1">
              <a:buNone/>
            </a:pPr>
            <a:r>
              <a:rPr lang="es-ES_tradnl" altLang="es-CL" dirty="0" smtClean="0"/>
              <a:t>Usuarios: </a:t>
            </a:r>
          </a:p>
          <a:p>
            <a:pPr marL="0" indent="0" eaLnBrk="1" hangingPunct="1">
              <a:buNone/>
            </a:pPr>
            <a:endParaRPr lang="es-ES_tradnl" altLang="es-CL" sz="1600" dirty="0" smtClean="0"/>
          </a:p>
          <a:p>
            <a:pPr eaLnBrk="1" hangingPunct="1">
              <a:buFont typeface="Arial" charset="0"/>
              <a:buChar char="•"/>
            </a:pPr>
            <a:r>
              <a:rPr lang="es-ES_tradnl" altLang="es-CL" sz="1600" b="1" dirty="0" smtClean="0"/>
              <a:t>PROSE Chile</a:t>
            </a:r>
            <a:r>
              <a:rPr lang="es-ES_tradnl" altLang="es-CL" sz="1600" dirty="0" smtClean="0"/>
              <a:t>: El Observatorio Digital será usado por la empresa </a:t>
            </a:r>
            <a:r>
              <a:rPr lang="es-ES_tradnl" altLang="es-CL" sz="1600" dirty="0" smtClean="0"/>
              <a:t/>
            </a:r>
            <a:br>
              <a:rPr lang="es-ES_tradnl" altLang="es-CL" sz="1600" dirty="0" smtClean="0"/>
            </a:br>
            <a:r>
              <a:rPr lang="es-ES_tradnl" altLang="es-CL" sz="1600" dirty="0" smtClean="0"/>
              <a:t>PROSE </a:t>
            </a:r>
            <a:r>
              <a:rPr lang="es-ES_tradnl" altLang="es-CL" sz="1600" dirty="0" smtClean="0"/>
              <a:t>Chile quien brinda servicio a las empresas aseguradoras </a:t>
            </a:r>
            <a:r>
              <a:rPr lang="es-ES_tradnl" altLang="es-CL" sz="1600" dirty="0" smtClean="0"/>
              <a:t/>
            </a:r>
            <a:br>
              <a:rPr lang="es-ES_tradnl" altLang="es-CL" sz="1600" dirty="0" smtClean="0"/>
            </a:br>
            <a:r>
              <a:rPr lang="es-ES_tradnl" altLang="es-CL" sz="1600" dirty="0" smtClean="0"/>
              <a:t>a </a:t>
            </a:r>
            <a:r>
              <a:rPr lang="es-ES_tradnl" altLang="es-CL" sz="1600" dirty="0" smtClean="0"/>
              <a:t>nivel nacional. </a:t>
            </a:r>
          </a:p>
          <a:p>
            <a:pPr eaLnBrk="1" hangingPunct="1">
              <a:buFont typeface="Arial" charset="0"/>
              <a:buChar char="•"/>
            </a:pPr>
            <a:endParaRPr lang="es-ES_tradnl" altLang="es-CL" sz="1600" dirty="0" smtClean="0"/>
          </a:p>
          <a:p>
            <a:pPr marL="0" indent="0" eaLnBrk="1" hangingPunct="1">
              <a:buNone/>
            </a:pPr>
            <a:r>
              <a:rPr lang="es-ES_tradnl" altLang="es-CL" dirty="0" smtClean="0"/>
              <a:t>Beneficiarios: </a:t>
            </a:r>
          </a:p>
          <a:p>
            <a:pPr marL="0" indent="0" eaLnBrk="1" hangingPunct="1">
              <a:buNone/>
            </a:pPr>
            <a:endParaRPr lang="es-ES_tradnl" altLang="es-CL" sz="1600" dirty="0" smtClean="0"/>
          </a:p>
          <a:p>
            <a:pPr eaLnBrk="1" hangingPunct="1">
              <a:buFont typeface="Arial" charset="0"/>
              <a:buChar char="•"/>
            </a:pPr>
            <a:r>
              <a:rPr lang="es-ES_tradnl" altLang="es-CL" sz="1600" b="1" dirty="0" smtClean="0"/>
              <a:t>Aseguradoras</a:t>
            </a:r>
            <a:r>
              <a:rPr lang="es-ES_tradnl" altLang="es-CL" sz="1600" dirty="0" smtClean="0"/>
              <a:t>: El uso del Observatorio resultará en una disminución del número de robos de vehículos que – en el caso de los vehículos asegurados – será un beneficio para las empresas aseguradoras.</a:t>
            </a:r>
          </a:p>
          <a:p>
            <a:pPr eaLnBrk="1" hangingPunct="1">
              <a:buFont typeface="Arial" charset="0"/>
              <a:buChar char="•"/>
            </a:pPr>
            <a:endParaRPr lang="es-ES_tradnl" altLang="es-CL" sz="1600" dirty="0" smtClean="0"/>
          </a:p>
          <a:p>
            <a:pPr eaLnBrk="1" hangingPunct="1">
              <a:buFont typeface="Arial" charset="0"/>
              <a:buChar char="•"/>
            </a:pPr>
            <a:r>
              <a:rPr lang="es-ES_tradnl" altLang="es-CL" sz="1600" b="1" dirty="0" smtClean="0"/>
              <a:t>Asegurados</a:t>
            </a:r>
            <a:r>
              <a:rPr lang="es-ES_tradnl" altLang="es-CL" sz="1600" dirty="0" smtClean="0"/>
              <a:t>: Dada la reducción del número de robo de vehículos, los asegurados podrán gozar de una reducción de la prima de sus seguros. </a:t>
            </a:r>
          </a:p>
          <a:p>
            <a:pPr eaLnBrk="1" hangingPunct="1">
              <a:buFont typeface="Arial" charset="0"/>
              <a:buChar char="•"/>
            </a:pPr>
            <a:endParaRPr lang="es-ES_tradnl" altLang="es-CL" sz="1600" dirty="0" smtClean="0"/>
          </a:p>
          <a:p>
            <a:pPr eaLnBrk="1" hangingPunct="1">
              <a:buFont typeface="Arial" charset="0"/>
              <a:buChar char="•"/>
            </a:pPr>
            <a:r>
              <a:rPr lang="es-ES_tradnl" altLang="es-CL" sz="1600" b="1" dirty="0"/>
              <a:t>Carabineros de Chile</a:t>
            </a:r>
            <a:r>
              <a:rPr lang="es-ES_tradnl" altLang="es-CL" sz="1600" dirty="0"/>
              <a:t>: </a:t>
            </a:r>
            <a:r>
              <a:rPr lang="es-ES_tradnl" altLang="es-CL" sz="1600" dirty="0" smtClean="0"/>
              <a:t>La información que provee el Observatorio Digital servirá a Carabineros de Chile para aplicar una prevención más eficaz y eficiente. </a:t>
            </a:r>
            <a:endParaRPr lang="es-ES_tradnl" altLang="es-CL" sz="1600" dirty="0"/>
          </a:p>
          <a:p>
            <a:pPr eaLnBrk="1" hangingPunct="1">
              <a:buFont typeface="Arial" charset="0"/>
              <a:buChar char="•"/>
            </a:pPr>
            <a:endParaRPr lang="es-ES_tradnl" altLang="es-CL" sz="1600" dirty="0" smtClean="0"/>
          </a:p>
          <a:p>
            <a:pPr eaLnBrk="1" hangingPunct="1">
              <a:buFont typeface="Arial" charset="0"/>
              <a:buChar char="•"/>
            </a:pPr>
            <a:r>
              <a:rPr lang="es-ES_tradnl" altLang="es-CL" sz="1600" b="1" dirty="0" smtClean="0"/>
              <a:t>Sociedad</a:t>
            </a:r>
            <a:r>
              <a:rPr lang="es-ES_tradnl" altLang="es-CL" sz="1600" dirty="0" smtClean="0"/>
              <a:t>: Una reducción del número de robos de vehículos beneficiará también a toda la sociedad por la consecuente reducción de crímenes que se cometen con vehículos robados y de crímenes con violencia, lo cual se traduce en una disminución en la </a:t>
            </a:r>
            <a:r>
              <a:rPr lang="es-ES_tradnl" altLang="es-CL" sz="1600" dirty="0" smtClean="0"/>
              <a:t>percepción </a:t>
            </a:r>
            <a:r>
              <a:rPr lang="es-ES_tradnl" altLang="es-CL" sz="1600" dirty="0" smtClean="0"/>
              <a:t>de la inseguridad.</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idx="1"/>
          </p:nvPr>
        </p:nvSpPr>
        <p:spPr>
          <a:xfrm>
            <a:off x="468313" y="1557338"/>
            <a:ext cx="8229600" cy="4751982"/>
          </a:xfrm>
        </p:spPr>
        <p:txBody>
          <a:bodyPr/>
          <a:lstStyle/>
          <a:p>
            <a:pPr marL="0" indent="0" eaLnBrk="1" hangingPunct="1">
              <a:lnSpc>
                <a:spcPct val="150000"/>
              </a:lnSpc>
              <a:buNone/>
            </a:pPr>
            <a:r>
              <a:rPr lang="es-ES_tradnl" altLang="es-CL" sz="1600" b="1" dirty="0" smtClean="0"/>
              <a:t>PROSE Chile</a:t>
            </a:r>
            <a:r>
              <a:rPr lang="es-ES_tradnl" altLang="es-CL" sz="1600" dirty="0" smtClean="0"/>
              <a:t> fue creada por las once compañías de seguros automotrices y</a:t>
            </a:r>
            <a:r>
              <a:rPr lang="es-CL" sz="1600" dirty="0" smtClean="0"/>
              <a:t> “… dará </a:t>
            </a:r>
            <a:r>
              <a:rPr lang="es-CL" sz="1600" dirty="0"/>
              <a:t>apoyo proactivo de manera transversal a todas las compañías de Seguros Generales que contraten sus servicios, en todas aquellas áreas que necesiten de gestión para contribuir en la solución de sus problemas, partiendo con el Robo de Vehículos, para luego apoyar en otras áreas de interés para las Compañías</a:t>
            </a:r>
            <a:r>
              <a:rPr lang="es-CL" sz="1600" dirty="0" smtClean="0"/>
              <a:t>.” </a:t>
            </a:r>
            <a:r>
              <a:rPr lang="es-ES_tradnl" altLang="es-CL" sz="1600" dirty="0" smtClean="0"/>
              <a:t>(www.prosechile.cl)</a:t>
            </a:r>
            <a:endParaRPr lang="es-ES_tradnl" altLang="es-CL" sz="1600" dirty="0"/>
          </a:p>
          <a:p>
            <a:pPr marL="0" indent="0" eaLnBrk="1" hangingPunct="1">
              <a:lnSpc>
                <a:spcPct val="150000"/>
              </a:lnSpc>
              <a:buNone/>
            </a:pPr>
            <a:endParaRPr lang="es-ES_tradnl" altLang="es-CL" sz="1600" dirty="0" smtClean="0"/>
          </a:p>
          <a:p>
            <a:pPr marL="0" indent="0" eaLnBrk="1" hangingPunct="1">
              <a:lnSpc>
                <a:spcPct val="150000"/>
              </a:lnSpc>
              <a:buNone/>
            </a:pPr>
            <a:r>
              <a:rPr lang="es-CL" altLang="es-CL" sz="1600" dirty="0" smtClean="0"/>
              <a:t>PROSE </a:t>
            </a:r>
            <a:r>
              <a:rPr lang="es-CL" altLang="es-CL" sz="1600" dirty="0"/>
              <a:t>Chile está cooperando en este proyecto con su </a:t>
            </a:r>
            <a:r>
              <a:rPr lang="es-CL" altLang="es-CL" sz="1600" b="1" dirty="0"/>
              <a:t>experiencia </a:t>
            </a:r>
            <a:r>
              <a:rPr lang="es-CL" altLang="es-CL" sz="1600" b="1" dirty="0" smtClean="0"/>
              <a:t>en relación al fenómeno del robo de vehículos</a:t>
            </a:r>
            <a:r>
              <a:rPr lang="es-CL" altLang="es-CL" sz="1600" dirty="0" smtClean="0"/>
              <a:t> y el apoyo de uno de sus </a:t>
            </a:r>
            <a:r>
              <a:rPr lang="es-CL" altLang="es-CL" sz="1600" b="1" dirty="0" smtClean="0"/>
              <a:t>profesionales</a:t>
            </a:r>
            <a:r>
              <a:rPr lang="es-CL" altLang="es-CL" sz="1600" dirty="0" smtClean="0"/>
              <a:t>.</a:t>
            </a:r>
          </a:p>
          <a:p>
            <a:pPr marL="0" indent="0" eaLnBrk="1" hangingPunct="1">
              <a:lnSpc>
                <a:spcPct val="150000"/>
              </a:lnSpc>
              <a:buNone/>
            </a:pPr>
            <a:endParaRPr lang="es-CL" altLang="es-CL" sz="1600" dirty="0" smtClean="0"/>
          </a:p>
          <a:p>
            <a:pPr marL="0" indent="0" eaLnBrk="1" hangingPunct="1">
              <a:lnSpc>
                <a:spcPct val="150000"/>
              </a:lnSpc>
              <a:buNone/>
            </a:pPr>
            <a:r>
              <a:rPr lang="es-CL" sz="1600" dirty="0"/>
              <a:t>Se comprometió a entregar la </a:t>
            </a:r>
            <a:r>
              <a:rPr lang="es-CL" sz="1600" b="1" dirty="0"/>
              <a:t>base de datos</a:t>
            </a:r>
            <a:r>
              <a:rPr lang="es-CL" sz="1600" dirty="0"/>
              <a:t> de siniestros para los efectos de este </a:t>
            </a:r>
            <a:r>
              <a:rPr lang="es-CL" sz="1600" dirty="0" smtClean="0"/>
              <a:t>proyecto</a:t>
            </a:r>
            <a:r>
              <a:rPr lang="es-CL" altLang="es-CL" sz="1600" dirty="0" smtClean="0"/>
              <a:t>.</a:t>
            </a:r>
            <a:r>
              <a:rPr lang="es-ES_tradnl" altLang="es-CL" sz="1600" dirty="0" smtClean="0"/>
              <a:t> </a:t>
            </a:r>
            <a:endParaRPr lang="es-ES_tradnl" altLang="es-CL" sz="1600" dirty="0" smtClean="0"/>
          </a:p>
        </p:txBody>
      </p:sp>
      <p:sp>
        <p:nvSpPr>
          <p:cNvPr id="5" name="2 CuadroTexto"/>
          <p:cNvSpPr txBox="1">
            <a:spLocks noChangeArrowheads="1"/>
          </p:cNvSpPr>
          <p:nvPr/>
        </p:nvSpPr>
        <p:spPr bwMode="auto">
          <a:xfrm>
            <a:off x="395536" y="578297"/>
            <a:ext cx="70564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charset="0"/>
              <a:buChar char="•"/>
              <a:defRPr sz="2400">
                <a:solidFill>
                  <a:schemeClr val="tx1"/>
                </a:solidFill>
                <a:latin typeface="Verdana" pitchFamily="34" charset="0"/>
              </a:defRPr>
            </a:lvl1pPr>
            <a:lvl2pPr marL="742950" indent="-285750">
              <a:spcBef>
                <a:spcPct val="20000"/>
              </a:spcBef>
              <a:buFont typeface="Arial" charset="0"/>
              <a:buChar char="–"/>
              <a:defRPr sz="2000">
                <a:solidFill>
                  <a:schemeClr val="tx1"/>
                </a:solidFill>
                <a:latin typeface="Verdana" pitchFamily="34" charset="0"/>
              </a:defRPr>
            </a:lvl2pPr>
            <a:lvl3pPr marL="1143000" indent="-228600">
              <a:spcBef>
                <a:spcPct val="20000"/>
              </a:spcBef>
              <a:buFont typeface="Arial" charset="0"/>
              <a:buChar char="•"/>
              <a:defRPr sz="2400">
                <a:solidFill>
                  <a:schemeClr val="tx1"/>
                </a:solidFill>
                <a:latin typeface="Verdana" pitchFamily="34" charset="0"/>
              </a:defRPr>
            </a:lvl3pPr>
            <a:lvl4pPr marL="1600200" indent="-228600">
              <a:spcBef>
                <a:spcPct val="20000"/>
              </a:spcBef>
              <a:buFont typeface="Arial" charset="0"/>
              <a:buChar char="–"/>
              <a:defRPr sz="2000">
                <a:solidFill>
                  <a:schemeClr val="tx1"/>
                </a:solidFill>
                <a:latin typeface="Verdana" pitchFamily="34" charset="0"/>
              </a:defRPr>
            </a:lvl4pPr>
            <a:lvl5pPr marL="2057400" indent="-228600">
              <a:spcBef>
                <a:spcPct val="20000"/>
              </a:spcBef>
              <a:buFont typeface="Arial" charset="0"/>
              <a:buChar char="»"/>
              <a:defRPr sz="2000">
                <a:solidFill>
                  <a:schemeClr val="tx1"/>
                </a:solidFill>
                <a:latin typeface="Verdana"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Verdana"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Verdana"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Verdana"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Verdana" pitchFamily="34" charset="0"/>
              </a:defRPr>
            </a:lvl9pPr>
          </a:lstStyle>
          <a:p>
            <a:pPr marL="0" indent="0" eaLnBrk="1" hangingPunct="1">
              <a:spcBef>
                <a:spcPct val="0"/>
              </a:spcBef>
              <a:buNone/>
            </a:pPr>
            <a:r>
              <a:rPr lang="es-ES_tradnl" altLang="es-CL" dirty="0" smtClean="0"/>
              <a:t>Entidad interesada: PROSE Chile </a:t>
            </a:r>
            <a:endParaRPr lang="es-CL" altLang="es-CL" dirty="0">
              <a:latin typeface="Century Gothic" pitchFamily="34" charset="0"/>
            </a:endParaRPr>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L"/>
          </a:p>
        </p:txBody>
      </p:sp>
      <p:graphicFrame>
        <p:nvGraphicFramePr>
          <p:cNvPr id="4" name="3 Objeto"/>
          <p:cNvGraphicFramePr>
            <a:graphicFrameLocks noChangeAspect="1"/>
          </p:cNvGraphicFramePr>
          <p:nvPr>
            <p:extLst>
              <p:ext uri="{D42A27DB-BD31-4B8C-83A1-F6EECF244321}">
                <p14:modId xmlns:p14="http://schemas.microsoft.com/office/powerpoint/2010/main" val="735112008"/>
              </p:ext>
            </p:extLst>
          </p:nvPr>
        </p:nvGraphicFramePr>
        <p:xfrm>
          <a:off x="5795691" y="497037"/>
          <a:ext cx="1631950" cy="869950"/>
        </p:xfrm>
        <a:graphic>
          <a:graphicData uri="http://schemas.openxmlformats.org/presentationml/2006/ole">
            <mc:AlternateContent xmlns:mc="http://schemas.openxmlformats.org/markup-compatibility/2006">
              <mc:Choice xmlns:v="urn:schemas-microsoft-com:vml" Requires="v">
                <p:oleObj spid="_x0000_s1077" r:id="rId3" imgW="1400168" imgH="742871" progId="">
                  <p:embed/>
                </p:oleObj>
              </mc:Choice>
              <mc:Fallback>
                <p:oleObj r:id="rId3" imgW="1400168" imgH="742871" progId="">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5691" y="497037"/>
                        <a:ext cx="1631950" cy="869950"/>
                      </a:xfrm>
                      <a:prstGeom prst="rect">
                        <a:avLst/>
                      </a:prstGeom>
                      <a:solidFill>
                        <a:srgbClr val="FFFFFF">
                          <a:alpha val="0"/>
                        </a:srgbClr>
                      </a:solidFill>
                    </p:spPr>
                  </p:pic>
                </p:oleObj>
              </mc:Fallback>
            </mc:AlternateContent>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Plantilla Power Point CONICY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ersonalizado 1">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B2781F81DE184447A198CC3C02EF23D2" ma:contentTypeVersion="3" ma:contentTypeDescription="Crear nuevo documento." ma:contentTypeScope="" ma:versionID="492f148cd37b66df07248e93846e8b81">
  <xsd:schema xmlns:xsd="http://www.w3.org/2001/XMLSchema" xmlns:xs="http://www.w3.org/2001/XMLSchema" xmlns:p="http://schemas.microsoft.com/office/2006/metadata/properties" xmlns:ns1="http://schemas.microsoft.com/sharepoint/v3" targetNamespace="http://schemas.microsoft.com/office/2006/metadata/properties" ma:root="true" ma:fieldsID="966db64eca41227dbc0fc7537c607b70" ns1:_="">
    <xsd:import namespace="http://schemas.microsoft.com/sharepoint/v3"/>
    <xsd:element name="properties">
      <xsd:complexType>
        <xsd:sequence>
          <xsd:element name="documentManagement">
            <xsd:complexType>
              <xsd:all>
                <xsd:element ref="ns1:PublishingStartDate" minOccurs="0"/>
                <xsd:element ref="ns1:PublishingExpirationDate" minOccurs="0"/>
                <xsd:element ref="ns1:AverageRating" minOccurs="0"/>
                <xsd:element ref="ns1:Rating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Fecha de inicio programada" ma:description="" ma:hidden="true" ma:internalName="PublishingStartDate">
      <xsd:simpleType>
        <xsd:restriction base="dms:Unknown"/>
      </xsd:simpleType>
    </xsd:element>
    <xsd:element name="PublishingExpirationDate" ma:index="9" nillable="true" ma:displayName="Fecha de finalización programada" ma:description="" ma:hidden="true" ma:internalName="PublishingExpirationDate">
      <xsd:simpleType>
        <xsd:restriction base="dms:Unknown"/>
      </xsd:simpleType>
    </xsd:element>
    <xsd:element name="AverageRating" ma:index="10" nillable="true" ma:displayName="Clasificación (0-5)" ma:decimals="2" ma:description="Valor promedio de todas las clasificaciones que se han enviado" ma:internalName="AverageRating" ma:readOnly="true">
      <xsd:simpleType>
        <xsd:restriction base="dms:Number"/>
      </xsd:simpleType>
    </xsd:element>
    <xsd:element name="RatingCount" ma:index="11" nillable="true" ma:displayName="Número de clasificaciones" ma:decimals="0" ma:description="Número de clasificaciones enviado" ma:internalName="RatingCount" ma:readOnly="true">
      <xsd:simpleType>
        <xsd:restriction base="dms:Number"/>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0A3CB0-0637-42FC-B45B-AB246E832973}">
  <ds:schemaRefs>
    <ds:schemaRef ds:uri="http://www.w3.org/XML/1998/namespace"/>
    <ds:schemaRef ds:uri="http://purl.org/dc/terms/"/>
    <ds:schemaRef ds:uri="http://schemas.microsoft.com/sharepoint/v3"/>
    <ds:schemaRef ds:uri="http://schemas.microsoft.com/office/2006/documentManagement/types"/>
    <ds:schemaRef ds:uri="http://schemas.openxmlformats.org/package/2006/metadata/core-properties"/>
    <ds:schemaRef ds:uri="http://schemas.microsoft.com/office/2006/metadata/properties"/>
    <ds:schemaRef ds:uri="http://schemas.microsoft.com/office/infopath/2007/PartnerControls"/>
    <ds:schemaRef ds:uri="http://purl.org/dc/dcmitype/"/>
    <ds:schemaRef ds:uri="http://purl.org/dc/elements/1.1/"/>
  </ds:schemaRefs>
</ds:datastoreItem>
</file>

<file path=customXml/itemProps2.xml><?xml version="1.0" encoding="utf-8"?>
<ds:datastoreItem xmlns:ds="http://schemas.openxmlformats.org/officeDocument/2006/customXml" ds:itemID="{367F788E-2F6F-40B5-9C24-AD35F77762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 Institucional ultima versión 2011</Template>
  <TotalTime>1605</TotalTime>
  <Words>656</Words>
  <Application>Microsoft Office PowerPoint</Application>
  <PresentationFormat>Presentación en pantalla (4:3)</PresentationFormat>
  <Paragraphs>153</Paragraphs>
  <Slides>13</Slides>
  <Notes>1</Notes>
  <HiddenSlides>0</HiddenSlides>
  <MMClips>0</MMClips>
  <ScaleCrop>false</ScaleCrop>
  <HeadingPairs>
    <vt:vector size="6" baseType="variant">
      <vt:variant>
        <vt:lpstr>Tema</vt:lpstr>
      </vt:variant>
      <vt:variant>
        <vt:i4>1</vt:i4>
      </vt:variant>
      <vt:variant>
        <vt:lpstr>Servidores OLE incrustados</vt:lpstr>
      </vt:variant>
      <vt:variant>
        <vt:i4>0</vt:i4>
      </vt:variant>
      <vt:variant>
        <vt:lpstr>Títulos de diapositiva</vt:lpstr>
      </vt:variant>
      <vt:variant>
        <vt:i4>13</vt:i4>
      </vt:variant>
    </vt:vector>
  </HeadingPairs>
  <TitlesOfParts>
    <vt:vector size="14" baseType="lpstr">
      <vt:lpstr>Plantilla Power Point CONICYT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CONICYT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Formato Tipo Presentación Oral</dc:title>
  <dc:creator>CONICYT</dc:creator>
  <cp:lastModifiedBy>Richard</cp:lastModifiedBy>
  <cp:revision>247</cp:revision>
  <cp:lastPrinted>2003-12-19T18:55:15Z</cp:lastPrinted>
  <dcterms:created xsi:type="dcterms:W3CDTF">2003-12-17T15:57:27Z</dcterms:created>
  <dcterms:modified xsi:type="dcterms:W3CDTF">2016-04-25T05:31:38Z</dcterms:modified>
</cp:coreProperties>
</file>